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 id="261" r:id="rId7"/>
    <p:sldId id="262" r:id="rId8"/>
    <p:sldId id="278" r:id="rId9"/>
    <p:sldId id="279" r:id="rId10"/>
    <p:sldId id="280" r:id="rId11"/>
    <p:sldId id="281" r:id="rId12"/>
    <p:sldId id="263" r:id="rId13"/>
    <p:sldId id="264" r:id="rId14"/>
    <p:sldId id="282" r:id="rId15"/>
    <p:sldId id="283"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066" autoAdjust="0"/>
    <p:restoredTop sz="94660"/>
  </p:normalViewPr>
  <p:slideViewPr>
    <p:cSldViewPr snapToGrid="0" snapToObjects="1">
      <p:cViewPr varScale="1">
        <p:scale>
          <a:sx n="137" d="100"/>
          <a:sy n="137" d="100"/>
        </p:scale>
        <p:origin x="-220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29179A-D661-8D4D-BB6D-B9E6271E5255}" type="datetimeFigureOut">
              <a:rPr lang="en-US" smtClean="0"/>
              <a:t>17/11/03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9A2E5-6B24-3F4C-A84F-F060CB297635}" type="slidenum">
              <a:rPr lang="en-US" smtClean="0"/>
              <a:t>‹#›</a:t>
            </a:fld>
            <a:endParaRPr lang="en-US"/>
          </a:p>
        </p:txBody>
      </p:sp>
    </p:spTree>
    <p:extLst>
      <p:ext uri="{BB962C8B-B14F-4D97-AF65-F5344CB8AC3E}">
        <p14:creationId xmlns:p14="http://schemas.microsoft.com/office/powerpoint/2010/main" val="160479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29179A-D661-8D4D-BB6D-B9E6271E5255}" type="datetimeFigureOut">
              <a:rPr lang="en-US" smtClean="0"/>
              <a:t>17/11/03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9A2E5-6B24-3F4C-A84F-F060CB297635}" type="slidenum">
              <a:rPr lang="en-US" smtClean="0"/>
              <a:t>‹#›</a:t>
            </a:fld>
            <a:endParaRPr lang="en-US"/>
          </a:p>
        </p:txBody>
      </p:sp>
    </p:spTree>
    <p:extLst>
      <p:ext uri="{BB962C8B-B14F-4D97-AF65-F5344CB8AC3E}">
        <p14:creationId xmlns:p14="http://schemas.microsoft.com/office/powerpoint/2010/main" val="2275293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29179A-D661-8D4D-BB6D-B9E6271E5255}" type="datetimeFigureOut">
              <a:rPr lang="en-US" smtClean="0"/>
              <a:t>17/11/03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9A2E5-6B24-3F4C-A84F-F060CB297635}" type="slidenum">
              <a:rPr lang="en-US" smtClean="0"/>
              <a:t>‹#›</a:t>
            </a:fld>
            <a:endParaRPr lang="en-US"/>
          </a:p>
        </p:txBody>
      </p:sp>
    </p:spTree>
    <p:extLst>
      <p:ext uri="{BB962C8B-B14F-4D97-AF65-F5344CB8AC3E}">
        <p14:creationId xmlns:p14="http://schemas.microsoft.com/office/powerpoint/2010/main" val="2023275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29179A-D661-8D4D-BB6D-B9E6271E5255}" type="datetimeFigureOut">
              <a:rPr lang="en-US" smtClean="0"/>
              <a:t>17/11/03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9A2E5-6B24-3F4C-A84F-F060CB297635}" type="slidenum">
              <a:rPr lang="en-US" smtClean="0"/>
              <a:t>‹#›</a:t>
            </a:fld>
            <a:endParaRPr lang="en-US"/>
          </a:p>
        </p:txBody>
      </p:sp>
    </p:spTree>
    <p:extLst>
      <p:ext uri="{BB962C8B-B14F-4D97-AF65-F5344CB8AC3E}">
        <p14:creationId xmlns:p14="http://schemas.microsoft.com/office/powerpoint/2010/main" val="2127358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29179A-D661-8D4D-BB6D-B9E6271E5255}" type="datetimeFigureOut">
              <a:rPr lang="en-US" smtClean="0"/>
              <a:t>17/11/03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69A2E5-6B24-3F4C-A84F-F060CB297635}" type="slidenum">
              <a:rPr lang="en-US" smtClean="0"/>
              <a:t>‹#›</a:t>
            </a:fld>
            <a:endParaRPr lang="en-US"/>
          </a:p>
        </p:txBody>
      </p:sp>
    </p:spTree>
    <p:extLst>
      <p:ext uri="{BB962C8B-B14F-4D97-AF65-F5344CB8AC3E}">
        <p14:creationId xmlns:p14="http://schemas.microsoft.com/office/powerpoint/2010/main" val="427061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29179A-D661-8D4D-BB6D-B9E6271E5255}" type="datetimeFigureOut">
              <a:rPr lang="en-US" smtClean="0"/>
              <a:t>17/11/03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69A2E5-6B24-3F4C-A84F-F060CB297635}" type="slidenum">
              <a:rPr lang="en-US" smtClean="0"/>
              <a:t>‹#›</a:t>
            </a:fld>
            <a:endParaRPr lang="en-US"/>
          </a:p>
        </p:txBody>
      </p:sp>
    </p:spTree>
    <p:extLst>
      <p:ext uri="{BB962C8B-B14F-4D97-AF65-F5344CB8AC3E}">
        <p14:creationId xmlns:p14="http://schemas.microsoft.com/office/powerpoint/2010/main" val="2309944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29179A-D661-8D4D-BB6D-B9E6271E5255}" type="datetimeFigureOut">
              <a:rPr lang="en-US" smtClean="0"/>
              <a:t>17/11/03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69A2E5-6B24-3F4C-A84F-F060CB297635}" type="slidenum">
              <a:rPr lang="en-US" smtClean="0"/>
              <a:t>‹#›</a:t>
            </a:fld>
            <a:endParaRPr lang="en-US"/>
          </a:p>
        </p:txBody>
      </p:sp>
    </p:spTree>
    <p:extLst>
      <p:ext uri="{BB962C8B-B14F-4D97-AF65-F5344CB8AC3E}">
        <p14:creationId xmlns:p14="http://schemas.microsoft.com/office/powerpoint/2010/main" val="1065541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29179A-D661-8D4D-BB6D-B9E6271E5255}" type="datetimeFigureOut">
              <a:rPr lang="en-US" smtClean="0"/>
              <a:t>17/11/03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69A2E5-6B24-3F4C-A84F-F060CB297635}" type="slidenum">
              <a:rPr lang="en-US" smtClean="0"/>
              <a:t>‹#›</a:t>
            </a:fld>
            <a:endParaRPr lang="en-US"/>
          </a:p>
        </p:txBody>
      </p:sp>
    </p:spTree>
    <p:extLst>
      <p:ext uri="{BB962C8B-B14F-4D97-AF65-F5344CB8AC3E}">
        <p14:creationId xmlns:p14="http://schemas.microsoft.com/office/powerpoint/2010/main" val="157017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29179A-D661-8D4D-BB6D-B9E6271E5255}" type="datetimeFigureOut">
              <a:rPr lang="en-US" smtClean="0"/>
              <a:t>17/11/03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69A2E5-6B24-3F4C-A84F-F060CB297635}" type="slidenum">
              <a:rPr lang="en-US" smtClean="0"/>
              <a:t>‹#›</a:t>
            </a:fld>
            <a:endParaRPr lang="en-US"/>
          </a:p>
        </p:txBody>
      </p:sp>
    </p:spTree>
    <p:extLst>
      <p:ext uri="{BB962C8B-B14F-4D97-AF65-F5344CB8AC3E}">
        <p14:creationId xmlns:p14="http://schemas.microsoft.com/office/powerpoint/2010/main" val="1328177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29179A-D661-8D4D-BB6D-B9E6271E5255}" type="datetimeFigureOut">
              <a:rPr lang="en-US" smtClean="0"/>
              <a:t>17/11/03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69A2E5-6B24-3F4C-A84F-F060CB297635}" type="slidenum">
              <a:rPr lang="en-US" smtClean="0"/>
              <a:t>‹#›</a:t>
            </a:fld>
            <a:endParaRPr lang="en-US"/>
          </a:p>
        </p:txBody>
      </p:sp>
    </p:spTree>
    <p:extLst>
      <p:ext uri="{BB962C8B-B14F-4D97-AF65-F5344CB8AC3E}">
        <p14:creationId xmlns:p14="http://schemas.microsoft.com/office/powerpoint/2010/main" val="604811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29179A-D661-8D4D-BB6D-B9E6271E5255}" type="datetimeFigureOut">
              <a:rPr lang="en-US" smtClean="0"/>
              <a:t>17/11/03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69A2E5-6B24-3F4C-A84F-F060CB297635}" type="slidenum">
              <a:rPr lang="en-US" smtClean="0"/>
              <a:t>‹#›</a:t>
            </a:fld>
            <a:endParaRPr lang="en-US"/>
          </a:p>
        </p:txBody>
      </p:sp>
    </p:spTree>
    <p:extLst>
      <p:ext uri="{BB962C8B-B14F-4D97-AF65-F5344CB8AC3E}">
        <p14:creationId xmlns:p14="http://schemas.microsoft.com/office/powerpoint/2010/main" val="235871133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29179A-D661-8D4D-BB6D-B9E6271E5255}" type="datetimeFigureOut">
              <a:rPr lang="en-US" smtClean="0"/>
              <a:t>17/11/03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69A2E5-6B24-3F4C-A84F-F060CB297635}" type="slidenum">
              <a:rPr lang="en-US" smtClean="0"/>
              <a:t>‹#›</a:t>
            </a:fld>
            <a:endParaRPr lang="en-US"/>
          </a:p>
        </p:txBody>
      </p:sp>
    </p:spTree>
    <p:extLst>
      <p:ext uri="{BB962C8B-B14F-4D97-AF65-F5344CB8AC3E}">
        <p14:creationId xmlns:p14="http://schemas.microsoft.com/office/powerpoint/2010/main" val="3056593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3973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30000"/>
              </a:lnSpc>
            </a:pPr>
            <a:r>
              <a:rPr lang="af-ZA" dirty="0"/>
              <a:t>My lewe:</a:t>
            </a:r>
            <a:r>
              <a:rPr lang="en-US" dirty="0"/>
              <a:t/>
            </a:r>
            <a:br>
              <a:rPr lang="en-US" dirty="0"/>
            </a:br>
            <a:r>
              <a:rPr lang="af-ZA" dirty="0"/>
              <a:t>My Tyd:</a:t>
            </a:r>
            <a:r>
              <a:rPr lang="en-US" dirty="0"/>
              <a:t/>
            </a:r>
            <a:br>
              <a:rPr lang="en-US" dirty="0"/>
            </a:br>
            <a:r>
              <a:rPr lang="af-ZA" dirty="0"/>
              <a:t>My liggaam:</a:t>
            </a:r>
            <a:r>
              <a:rPr lang="en-US" dirty="0"/>
              <a:t/>
            </a:r>
            <a:br>
              <a:rPr lang="en-US" dirty="0"/>
            </a:br>
            <a:r>
              <a:rPr lang="af-ZA" b="1" dirty="0"/>
              <a:t>My tong:</a:t>
            </a:r>
            <a:r>
              <a:rPr lang="en-US" b="1" dirty="0"/>
              <a:t/>
            </a:r>
            <a:br>
              <a:rPr lang="en-US" b="1" dirty="0"/>
            </a:br>
            <a:endParaRPr lang="en-US" b="1" dirty="0"/>
          </a:p>
        </p:txBody>
      </p:sp>
    </p:spTree>
    <p:extLst>
      <p:ext uri="{BB962C8B-B14F-4D97-AF65-F5344CB8AC3E}">
        <p14:creationId xmlns:p14="http://schemas.microsoft.com/office/powerpoint/2010/main" val="710296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30000"/>
              </a:lnSpc>
            </a:pPr>
            <a:r>
              <a:rPr lang="af-ZA" dirty="0"/>
              <a:t>My lewe:</a:t>
            </a:r>
            <a:r>
              <a:rPr lang="en-US" dirty="0"/>
              <a:t/>
            </a:r>
            <a:br>
              <a:rPr lang="en-US" dirty="0"/>
            </a:br>
            <a:r>
              <a:rPr lang="af-ZA" dirty="0"/>
              <a:t>My Tyd:</a:t>
            </a:r>
            <a:r>
              <a:rPr lang="en-US" dirty="0"/>
              <a:t/>
            </a:r>
            <a:br>
              <a:rPr lang="en-US" dirty="0"/>
            </a:br>
            <a:r>
              <a:rPr lang="af-ZA" dirty="0"/>
              <a:t>My liggaam:</a:t>
            </a:r>
            <a:r>
              <a:rPr lang="en-US" dirty="0"/>
              <a:t/>
            </a:r>
            <a:br>
              <a:rPr lang="en-US" dirty="0"/>
            </a:br>
            <a:r>
              <a:rPr lang="af-ZA" dirty="0"/>
              <a:t>My tong:</a:t>
            </a:r>
            <a:r>
              <a:rPr lang="en-US" dirty="0"/>
              <a:t/>
            </a:r>
            <a:br>
              <a:rPr lang="en-US" dirty="0"/>
            </a:br>
            <a:r>
              <a:rPr lang="af-ZA" b="1" dirty="0"/>
              <a:t>My gedagtes:</a:t>
            </a:r>
            <a:r>
              <a:rPr lang="en-US" b="1" dirty="0"/>
              <a:t/>
            </a:r>
            <a:br>
              <a:rPr lang="en-US" b="1" dirty="0"/>
            </a:br>
            <a:endParaRPr lang="en-US" b="1" dirty="0"/>
          </a:p>
        </p:txBody>
      </p:sp>
    </p:spTree>
    <p:extLst>
      <p:ext uri="{BB962C8B-B14F-4D97-AF65-F5344CB8AC3E}">
        <p14:creationId xmlns:p14="http://schemas.microsoft.com/office/powerpoint/2010/main" val="710296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Kor. 10:5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Ons neem elke gedagte gevange om dit aan Christus gehoorsaam te maak.</a:t>
            </a:r>
            <a:r>
              <a:rPr lang="af-ZA" i="1" dirty="0" smtClean="0"/>
              <a:t>”</a:t>
            </a:r>
            <a:endParaRPr lang="en-US" dirty="0"/>
          </a:p>
        </p:txBody>
      </p:sp>
    </p:spTree>
    <p:extLst>
      <p:ext uri="{BB962C8B-B14F-4D97-AF65-F5344CB8AC3E}">
        <p14:creationId xmlns:p14="http://schemas.microsoft.com/office/powerpoint/2010/main" val="277207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4:8	</a:t>
            </a:r>
            <a:r>
              <a:rPr lang="af-ZA" dirty="0"/>
              <a:t>	</a:t>
            </a:r>
            <a:r>
              <a:rPr lang="af-ZA" dirty="0" smtClean="0"/>
              <a:t/>
            </a:r>
            <a:br>
              <a:rPr lang="af-ZA" dirty="0" smtClean="0"/>
            </a:br>
            <a:r>
              <a:rPr lang="af-ZA" dirty="0"/>
              <a:t/>
            </a:r>
            <a:br>
              <a:rPr lang="af-ZA" dirty="0"/>
            </a:br>
            <a:r>
              <a:rPr lang="af-ZA" i="1" dirty="0" smtClean="0"/>
              <a:t>“</a:t>
            </a:r>
            <a:r>
              <a:rPr lang="af-ZA" i="1" dirty="0"/>
              <a:t>Verder, broers, alles wat waar is, alles wat edel is, alles wat reg is, alles wat rein is, alles wat mooi is, alles wat prysenswaardig is – watter deug of lofwaardige saak daar ook mag wees – daarop moet julle julle gedagtes rig.”</a:t>
            </a:r>
            <a:endParaRPr lang="en-US" dirty="0"/>
          </a:p>
        </p:txBody>
      </p:sp>
    </p:spTree>
    <p:extLst>
      <p:ext uri="{BB962C8B-B14F-4D97-AF65-F5344CB8AC3E}">
        <p14:creationId xmlns:p14="http://schemas.microsoft.com/office/powerpoint/2010/main" val="277207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30000"/>
              </a:lnSpc>
            </a:pPr>
            <a:r>
              <a:rPr lang="af-ZA" dirty="0"/>
              <a:t>My lewe:</a:t>
            </a:r>
            <a:r>
              <a:rPr lang="en-US" dirty="0"/>
              <a:t/>
            </a:r>
            <a:br>
              <a:rPr lang="en-US" dirty="0"/>
            </a:br>
            <a:r>
              <a:rPr lang="af-ZA" dirty="0"/>
              <a:t>My Tyd:</a:t>
            </a:r>
            <a:r>
              <a:rPr lang="en-US" dirty="0"/>
              <a:t/>
            </a:r>
            <a:br>
              <a:rPr lang="en-US" dirty="0"/>
            </a:br>
            <a:r>
              <a:rPr lang="af-ZA" dirty="0"/>
              <a:t>My liggaam:</a:t>
            </a:r>
            <a:r>
              <a:rPr lang="en-US" dirty="0"/>
              <a:t/>
            </a:r>
            <a:br>
              <a:rPr lang="en-US" dirty="0"/>
            </a:br>
            <a:r>
              <a:rPr lang="af-ZA" dirty="0"/>
              <a:t>My tong:</a:t>
            </a:r>
            <a:r>
              <a:rPr lang="en-US" dirty="0"/>
              <a:t/>
            </a:r>
            <a:br>
              <a:rPr lang="en-US" dirty="0"/>
            </a:br>
            <a:r>
              <a:rPr lang="af-ZA" dirty="0"/>
              <a:t>My gedagtes:</a:t>
            </a:r>
            <a:r>
              <a:rPr lang="en-US" dirty="0"/>
              <a:t/>
            </a:r>
            <a:br>
              <a:rPr lang="en-US" dirty="0"/>
            </a:br>
            <a:r>
              <a:rPr lang="af-ZA" b="1" dirty="0"/>
              <a:t>My wil:</a:t>
            </a:r>
            <a:r>
              <a:rPr lang="en-US" b="1" dirty="0"/>
              <a:t/>
            </a:r>
            <a:br>
              <a:rPr lang="en-US" b="1" dirty="0"/>
            </a:br>
            <a:endParaRPr lang="en-US" b="1" dirty="0"/>
          </a:p>
        </p:txBody>
      </p:sp>
    </p:spTree>
    <p:extLst>
      <p:ext uri="{BB962C8B-B14F-4D97-AF65-F5344CB8AC3E}">
        <p14:creationId xmlns:p14="http://schemas.microsoft.com/office/powerpoint/2010/main" val="710296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30000"/>
              </a:lnSpc>
            </a:pPr>
            <a:r>
              <a:rPr lang="af-ZA" dirty="0"/>
              <a:t>My lewe:</a:t>
            </a:r>
            <a:r>
              <a:rPr lang="en-US" dirty="0"/>
              <a:t/>
            </a:r>
            <a:br>
              <a:rPr lang="en-US" dirty="0"/>
            </a:br>
            <a:r>
              <a:rPr lang="af-ZA" dirty="0"/>
              <a:t>My Tyd:</a:t>
            </a:r>
            <a:r>
              <a:rPr lang="en-US" dirty="0"/>
              <a:t/>
            </a:r>
            <a:br>
              <a:rPr lang="en-US" dirty="0"/>
            </a:br>
            <a:r>
              <a:rPr lang="af-ZA" dirty="0"/>
              <a:t>My liggaam:</a:t>
            </a:r>
            <a:r>
              <a:rPr lang="en-US" dirty="0"/>
              <a:t/>
            </a:r>
            <a:br>
              <a:rPr lang="en-US" dirty="0"/>
            </a:br>
            <a:r>
              <a:rPr lang="af-ZA" dirty="0"/>
              <a:t>My tong:</a:t>
            </a:r>
            <a:r>
              <a:rPr lang="en-US" dirty="0"/>
              <a:t/>
            </a:r>
            <a:br>
              <a:rPr lang="en-US" dirty="0"/>
            </a:br>
            <a:r>
              <a:rPr lang="af-ZA" dirty="0"/>
              <a:t>My gedagtes:</a:t>
            </a:r>
            <a:r>
              <a:rPr lang="en-US" dirty="0"/>
              <a:t/>
            </a:r>
            <a:br>
              <a:rPr lang="en-US" dirty="0"/>
            </a:br>
            <a:r>
              <a:rPr lang="af-ZA" dirty="0"/>
              <a:t>My wil:</a:t>
            </a:r>
            <a:r>
              <a:rPr lang="en-US" dirty="0"/>
              <a:t/>
            </a:r>
            <a:br>
              <a:rPr lang="en-US" dirty="0"/>
            </a:br>
            <a:r>
              <a:rPr lang="af-ZA" b="1" dirty="0"/>
              <a:t>My gevoelens</a:t>
            </a:r>
            <a:r>
              <a:rPr lang="af-ZA" b="1" dirty="0" smtClean="0"/>
              <a:t>:</a:t>
            </a:r>
            <a:endParaRPr lang="en-US" b="1" dirty="0"/>
          </a:p>
        </p:txBody>
      </p:sp>
    </p:spTree>
    <p:extLst>
      <p:ext uri="{BB962C8B-B14F-4D97-AF65-F5344CB8AC3E}">
        <p14:creationId xmlns:p14="http://schemas.microsoft.com/office/powerpoint/2010/main" val="710296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4:4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Wees altyd bly in die Here! Ek herhaal: Wees bly!</a:t>
            </a:r>
            <a:r>
              <a:rPr lang="af-ZA" i="1" dirty="0" smtClean="0"/>
              <a:t>”</a:t>
            </a:r>
            <a:endParaRPr lang="en-US" dirty="0"/>
          </a:p>
        </p:txBody>
      </p:sp>
    </p:spTree>
    <p:extLst>
      <p:ext uri="{BB962C8B-B14F-4D97-AF65-F5344CB8AC3E}">
        <p14:creationId xmlns:p14="http://schemas.microsoft.com/office/powerpoint/2010/main" val="277207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207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Fil. 2:5-8</a:t>
            </a:r>
            <a:r>
              <a:rPr lang="af-ZA" dirty="0">
                <a:solidFill>
                  <a:srgbClr val="008000"/>
                </a:solidFill>
              </a:rPr>
              <a:t>	</a:t>
            </a:r>
            <a:r>
              <a:rPr lang="af-ZA" dirty="0" smtClean="0">
                <a:solidFill>
                  <a:srgbClr val="008000"/>
                </a:solidFill>
              </a:rPr>
              <a:t/>
            </a:r>
            <a:br>
              <a:rPr lang="af-ZA" dirty="0" smtClean="0">
                <a:solidFill>
                  <a:srgbClr val="008000"/>
                </a:solidFill>
              </a:rPr>
            </a:br>
            <a:r>
              <a:rPr lang="af-ZA" i="1" dirty="0" smtClean="0"/>
              <a:t>“</a:t>
            </a:r>
            <a:r>
              <a:rPr lang="af-ZA" i="1" dirty="0"/>
              <a:t>Dieselfde gesindheid moet in julle wees wat daar ook in Christus Jesus was: Hy wat in die gestalte van God was, het sy bestaan op Godgelyke wyse nie beskou as iets waaraan Hy Hom moes vasklem nie, maar Hy het Homself verneder deur die gestalte van 'n slaaf aan te neem en aan mense gelyk te word</a:t>
            </a:r>
            <a:r>
              <a:rPr lang="af-ZA" i="1" dirty="0" smtClean="0"/>
              <a:t>.”</a:t>
            </a:r>
            <a:endParaRPr lang="en-US" dirty="0"/>
          </a:p>
        </p:txBody>
      </p:sp>
    </p:spTree>
    <p:extLst>
      <p:ext uri="{BB962C8B-B14F-4D97-AF65-F5344CB8AC3E}">
        <p14:creationId xmlns:p14="http://schemas.microsoft.com/office/powerpoint/2010/main" val="2772079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Kor. 5:15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dirty="0"/>
              <a:t>En Hy het vir almal gesterwe, sodat dié wat lewe, nie meer vir hulleself moet lewe nie, maar vir Hom wat vir hulle gesterf het en uit die dood opgewek is.</a:t>
            </a:r>
            <a:r>
              <a:rPr lang="af-ZA" dirty="0" smtClean="0"/>
              <a:t>”</a:t>
            </a:r>
            <a:endParaRPr lang="en-US" dirty="0"/>
          </a:p>
        </p:txBody>
      </p:sp>
    </p:spTree>
    <p:extLst>
      <p:ext uri="{BB962C8B-B14F-4D97-AF65-F5344CB8AC3E}">
        <p14:creationId xmlns:p14="http://schemas.microsoft.com/office/powerpoint/2010/main" val="277207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 12:1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Terwyl ons dan so 'n groot skare geloofsgetuies rondom ons het, laat ons </a:t>
            </a:r>
            <a:r>
              <a:rPr lang="af-ZA" i="1" u="sng" dirty="0"/>
              <a:t>elke las van ons afgooi</a:t>
            </a:r>
            <a:r>
              <a:rPr lang="af-ZA" i="1" dirty="0"/>
              <a:t>, </a:t>
            </a:r>
            <a:r>
              <a:rPr lang="af-ZA" i="1" u="sng" dirty="0"/>
              <a:t>ook die sonde</a:t>
            </a:r>
            <a:r>
              <a:rPr lang="af-ZA" i="1" dirty="0"/>
              <a:t> wat ons so maklik verstrik, en laat ons die wedloop wat vir ons voorlê, met volharding hardloop,</a:t>
            </a:r>
            <a:r>
              <a:rPr lang="af-ZA" i="1" dirty="0" smtClean="0"/>
              <a:t>”</a:t>
            </a:r>
            <a:endParaRPr lang="en-US" dirty="0"/>
          </a:p>
        </p:txBody>
      </p:sp>
    </p:spTree>
    <p:extLst>
      <p:ext uri="{BB962C8B-B14F-4D97-AF65-F5344CB8AC3E}">
        <p14:creationId xmlns:p14="http://schemas.microsoft.com/office/powerpoint/2010/main" val="277207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8326" y="0"/>
            <a:ext cx="9292325" cy="6858000"/>
          </a:xfrm>
        </p:spPr>
        <p:txBody>
          <a:bodyPr>
            <a:normAutofit/>
          </a:bodyPr>
          <a:lstStyle/>
          <a:p>
            <a:r>
              <a:rPr lang="af-ZA" i="1" dirty="0" smtClean="0"/>
              <a:t>“</a:t>
            </a:r>
            <a:r>
              <a:rPr lang="af-ZA" i="1" dirty="0"/>
              <a:t>How much we ought to hate sin! Instead of loving it, cleaving to it, dallying with it, excusing it, playing with it, we ought to hate it with a deadly hatred. Sin is the great murderer and thief and pestilence and nuisance of this world. Let us make no peace with it. Let us rage a ceasless warfare against it.</a:t>
            </a:r>
            <a:r>
              <a:rPr lang="af-ZA" i="1" dirty="0" smtClean="0"/>
              <a:t>”</a:t>
            </a:r>
            <a:r>
              <a:rPr lang="af-ZA" b="1" dirty="0" smtClean="0"/>
              <a:t> </a:t>
            </a:r>
            <a:br>
              <a:rPr lang="af-ZA" b="1" dirty="0" smtClean="0"/>
            </a:br>
            <a:r>
              <a:rPr lang="af-ZA" b="1" dirty="0"/>
              <a:t>	</a:t>
            </a:r>
            <a:r>
              <a:rPr lang="af-ZA" b="1" dirty="0" smtClean="0"/>
              <a:t>																								</a:t>
            </a:r>
            <a:r>
              <a:rPr lang="af-ZA" b="1" dirty="0"/>
              <a:t>	</a:t>
            </a:r>
            <a:r>
              <a:rPr lang="af-ZA" b="1" dirty="0" smtClean="0"/>
              <a:t>											</a:t>
            </a:r>
            <a:br>
              <a:rPr lang="af-ZA" b="1" dirty="0" smtClean="0"/>
            </a:br>
            <a:r>
              <a:rPr lang="af-ZA" b="1" dirty="0"/>
              <a:t>	</a:t>
            </a:r>
            <a:r>
              <a:rPr lang="af-ZA" b="1" dirty="0" smtClean="0"/>
              <a:t>																																					</a:t>
            </a:r>
            <a:r>
              <a:rPr lang="af-ZA" b="1" dirty="0" smtClean="0">
                <a:solidFill>
                  <a:srgbClr val="660066"/>
                </a:solidFill>
              </a:rPr>
              <a:t>J.C. Ryle</a:t>
            </a:r>
            <a:endParaRPr lang="en-US" dirty="0">
              <a:solidFill>
                <a:srgbClr val="660066"/>
              </a:solidFill>
            </a:endParaRPr>
          </a:p>
        </p:txBody>
      </p:sp>
    </p:spTree>
    <p:extLst>
      <p:ext uri="{BB962C8B-B14F-4D97-AF65-F5344CB8AC3E}">
        <p14:creationId xmlns:p14="http://schemas.microsoft.com/office/powerpoint/2010/main" val="277207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207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Luk. 14:</a:t>
            </a:r>
            <a:r>
              <a:rPr lang="af-ZA" b="1" dirty="0" smtClean="0">
                <a:solidFill>
                  <a:srgbClr val="008000"/>
                </a:solidFill>
              </a:rPr>
              <a:t>26-27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As iemand na My toe kom, kan hy nie my dissipel wees nie tensy hy afstand doen van sy eie vader en moeder en vrou en kinders en broers en susters, ja, selfs van sy eie </a:t>
            </a:r>
            <a:r>
              <a:rPr lang="af-ZA" i="1" dirty="0" smtClean="0"/>
              <a:t>lewe.</a:t>
            </a:r>
            <a:r>
              <a:rPr lang="en-US" dirty="0"/>
              <a:t> </a:t>
            </a:r>
            <a:r>
              <a:rPr lang="af-ZA" i="1" dirty="0" smtClean="0"/>
              <a:t>Iemand </a:t>
            </a:r>
            <a:r>
              <a:rPr lang="af-ZA" i="1" dirty="0"/>
              <a:t>wat nie sy eie kruis dra en agter My aan kom nie, kan nie my dissipel wees nie.</a:t>
            </a:r>
            <a:r>
              <a:rPr lang="af-ZA" i="1" dirty="0" smtClean="0"/>
              <a:t>”</a:t>
            </a:r>
            <a:endParaRPr lang="en-US" dirty="0"/>
          </a:p>
        </p:txBody>
      </p:sp>
    </p:spTree>
    <p:extLst>
      <p:ext uri="{BB962C8B-B14F-4D97-AF65-F5344CB8AC3E}">
        <p14:creationId xmlns:p14="http://schemas.microsoft.com/office/powerpoint/2010/main" val="277207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207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30000"/>
              </a:lnSpc>
            </a:pPr>
            <a:r>
              <a:rPr lang="af-ZA" b="1" dirty="0"/>
              <a:t>My lewe:</a:t>
            </a:r>
            <a:r>
              <a:rPr lang="en-US" b="1" dirty="0"/>
              <a:t/>
            </a:r>
            <a:br>
              <a:rPr lang="en-US" b="1" dirty="0"/>
            </a:br>
            <a:endParaRPr lang="en-US" b="1" dirty="0"/>
          </a:p>
        </p:txBody>
      </p:sp>
    </p:spTree>
    <p:extLst>
      <p:ext uri="{BB962C8B-B14F-4D97-AF65-F5344CB8AC3E}">
        <p14:creationId xmlns:p14="http://schemas.microsoft.com/office/powerpoint/2010/main" val="277207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30000"/>
              </a:lnSpc>
            </a:pPr>
            <a:r>
              <a:rPr lang="af-ZA" dirty="0"/>
              <a:t>My lewe:</a:t>
            </a:r>
            <a:r>
              <a:rPr lang="en-US" dirty="0"/>
              <a:t/>
            </a:r>
            <a:br>
              <a:rPr lang="en-US" dirty="0"/>
            </a:br>
            <a:r>
              <a:rPr lang="af-ZA" b="1" dirty="0"/>
              <a:t>My Tyd:</a:t>
            </a:r>
            <a:r>
              <a:rPr lang="en-US" b="1" dirty="0"/>
              <a:t/>
            </a:r>
            <a:br>
              <a:rPr lang="en-US" b="1" dirty="0"/>
            </a:br>
            <a:endParaRPr lang="en-US" b="1" dirty="0"/>
          </a:p>
        </p:txBody>
      </p:sp>
    </p:spTree>
    <p:extLst>
      <p:ext uri="{BB962C8B-B14F-4D97-AF65-F5344CB8AC3E}">
        <p14:creationId xmlns:p14="http://schemas.microsoft.com/office/powerpoint/2010/main" val="710296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30000"/>
              </a:lnSpc>
            </a:pPr>
            <a:r>
              <a:rPr lang="af-ZA" dirty="0"/>
              <a:t>My lewe:</a:t>
            </a:r>
            <a:r>
              <a:rPr lang="en-US" dirty="0"/>
              <a:t/>
            </a:r>
            <a:br>
              <a:rPr lang="en-US" dirty="0"/>
            </a:br>
            <a:r>
              <a:rPr lang="af-ZA" dirty="0"/>
              <a:t>My Tyd:</a:t>
            </a:r>
            <a:r>
              <a:rPr lang="en-US" dirty="0"/>
              <a:t/>
            </a:r>
            <a:br>
              <a:rPr lang="en-US" dirty="0"/>
            </a:br>
            <a:r>
              <a:rPr lang="af-ZA" b="1" dirty="0"/>
              <a:t>My liggaam:</a:t>
            </a:r>
            <a:r>
              <a:rPr lang="en-US" b="1" dirty="0"/>
              <a:t/>
            </a:r>
            <a:br>
              <a:rPr lang="en-US" b="1" dirty="0"/>
            </a:br>
            <a:endParaRPr lang="en-US" b="1" dirty="0"/>
          </a:p>
        </p:txBody>
      </p:sp>
    </p:spTree>
    <p:extLst>
      <p:ext uri="{BB962C8B-B14F-4D97-AF65-F5344CB8AC3E}">
        <p14:creationId xmlns:p14="http://schemas.microsoft.com/office/powerpoint/2010/main" val="710296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134</Words>
  <Application>Microsoft Macintosh PowerPoint</Application>
  <PresentationFormat>On-screen Show (4:3)</PresentationFormat>
  <Paragraphs>15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Heb. 12:1   “Terwyl ons dan so 'n groot skare geloofsgetuies rondom ons het, laat ons elke las van ons afgooi, ook die sonde wat ons so maklik verstrik, en laat ons die wedloop wat vir ons voorlê, met volharding hardloop,”</vt:lpstr>
      <vt:lpstr>“How much we ought to hate sin! Instead of loving it, cleaving to it, dallying with it, excusing it, playing with it, we ought to hate it with a deadly hatred. Sin is the great murderer and thief and pestilence and nuisance of this world. Let us make no peace with it. Let us rage a ceasless warfare against it.”                                                                              J.C. Ryle</vt:lpstr>
      <vt:lpstr>PowerPoint Presentation</vt:lpstr>
      <vt:lpstr>Luk. 14:26-27   “As iemand na My toe kom, kan hy nie my dissipel wees nie tensy hy afstand doen van sy eie vader en moeder en vrou en kinders en broers en susters, ja, selfs van sy eie lewe. Iemand wat nie sy eie kruis dra en agter My aan kom nie, kan nie my dissipel wees nie.”</vt:lpstr>
      <vt:lpstr>PowerPoint Presentation</vt:lpstr>
      <vt:lpstr>My lewe: </vt:lpstr>
      <vt:lpstr>My lewe: My Tyd: </vt:lpstr>
      <vt:lpstr>My lewe: My Tyd: My liggaam: </vt:lpstr>
      <vt:lpstr>My lewe: My Tyd: My liggaam: My tong: </vt:lpstr>
      <vt:lpstr>My lewe: My Tyd: My liggaam: My tong: My gedagtes: </vt:lpstr>
      <vt:lpstr>2 Kor. 10:5   “Ons neem elke gedagte gevange om dit aan Christus gehoorsaam te maak.”</vt:lpstr>
      <vt:lpstr>Fil. 4:8    “Verder, broers, alles wat waar is, alles wat edel is, alles wat reg is, alles wat rein is, alles wat mooi is, alles wat prysenswaardig is – watter deug of lofwaardige saak daar ook mag wees – daarop moet julle julle gedagtes rig.”</vt:lpstr>
      <vt:lpstr>My lewe: My Tyd: My liggaam: My tong: My gedagtes: My wil: </vt:lpstr>
      <vt:lpstr>My lewe: My Tyd: My liggaam: My tong: My gedagtes: My wil: My gevoelens:</vt:lpstr>
      <vt:lpstr>Fil. 4:4    “Wees altyd bly in die Here! Ek herhaal: Wees bly!”</vt:lpstr>
      <vt:lpstr>PowerPoint Presentation</vt:lpstr>
      <vt:lpstr>Fil. 2:5-8  “Dieselfde gesindheid moet in julle wees wat daar ook in Christus Jesus was: Hy wat in die gestalte van God was, het sy bestaan op Godgelyke wyse nie beskou as iets waaraan Hy Hom moes vasklem nie, maar Hy het Homself verneder deur die gestalte van 'n slaaf aan te neem en aan mense gelyk te word.”</vt:lpstr>
      <vt:lpstr>2 Kor. 5:15   “En Hy het vir almal gesterwe, sodat dié wat lewe, nie meer vir hulleself moet lewe nie, maar vir Hom wat vir hulle gesterf het en uit die dood opgewek is.”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2017-11-03T05:09:45Z</dcterms:created>
  <dcterms:modified xsi:type="dcterms:W3CDTF">2017-11-03T05:16:24Z</dcterms:modified>
</cp:coreProperties>
</file>