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4" r:id="rId9"/>
    <p:sldId id="265" r:id="rId10"/>
    <p:sldId id="283" r:id="rId11"/>
    <p:sldId id="284" r:id="rId12"/>
    <p:sldId id="266" r:id="rId13"/>
    <p:sldId id="285" r:id="rId14"/>
    <p:sldId id="267" r:id="rId15"/>
    <p:sldId id="286" r:id="rId16"/>
    <p:sldId id="268" r:id="rId17"/>
    <p:sldId id="269" r:id="rId18"/>
    <p:sldId id="270" r:id="rId19"/>
    <p:sldId id="287" r:id="rId20"/>
    <p:sldId id="288" r:id="rId21"/>
    <p:sldId id="271"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725" autoAdjust="0"/>
    <p:restoredTop sz="94636" autoAdjust="0"/>
  </p:normalViewPr>
  <p:slideViewPr>
    <p:cSldViewPr snapToGrid="0" snapToObjects="1">
      <p:cViewPr varScale="1">
        <p:scale>
          <a:sx n="70" d="100"/>
          <a:sy n="70" d="100"/>
        </p:scale>
        <p:origin x="-168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DD17B4-41A0-3D4C-B897-13F2795BBC5C}" type="datetimeFigureOut">
              <a:rPr lang="en-US" smtClean="0"/>
              <a:t>11/12/2017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D155DF-2732-AF4F-A493-583AA4167CF5}" type="slidenum">
              <a:rPr lang="en-US" smtClean="0"/>
              <a:t>‹#›</a:t>
            </a:fld>
            <a:endParaRPr lang="en-US"/>
          </a:p>
        </p:txBody>
      </p:sp>
    </p:spTree>
    <p:extLst>
      <p:ext uri="{BB962C8B-B14F-4D97-AF65-F5344CB8AC3E}">
        <p14:creationId xmlns:p14="http://schemas.microsoft.com/office/powerpoint/2010/main" val="1972432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DD17B4-41A0-3D4C-B897-13F2795BBC5C}" type="datetimeFigureOut">
              <a:rPr lang="en-US" smtClean="0"/>
              <a:t>11/12/2017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D155DF-2732-AF4F-A493-583AA4167CF5}" type="slidenum">
              <a:rPr lang="en-US" smtClean="0"/>
              <a:t>‹#›</a:t>
            </a:fld>
            <a:endParaRPr lang="en-US"/>
          </a:p>
        </p:txBody>
      </p:sp>
    </p:spTree>
    <p:extLst>
      <p:ext uri="{BB962C8B-B14F-4D97-AF65-F5344CB8AC3E}">
        <p14:creationId xmlns:p14="http://schemas.microsoft.com/office/powerpoint/2010/main" val="2316685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DD17B4-41A0-3D4C-B897-13F2795BBC5C}" type="datetimeFigureOut">
              <a:rPr lang="en-US" smtClean="0"/>
              <a:t>11/12/2017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D155DF-2732-AF4F-A493-583AA4167CF5}" type="slidenum">
              <a:rPr lang="en-US" smtClean="0"/>
              <a:t>‹#›</a:t>
            </a:fld>
            <a:endParaRPr lang="en-US"/>
          </a:p>
        </p:txBody>
      </p:sp>
    </p:spTree>
    <p:extLst>
      <p:ext uri="{BB962C8B-B14F-4D97-AF65-F5344CB8AC3E}">
        <p14:creationId xmlns:p14="http://schemas.microsoft.com/office/powerpoint/2010/main" val="3009394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DD17B4-41A0-3D4C-B897-13F2795BBC5C}" type="datetimeFigureOut">
              <a:rPr lang="en-US" smtClean="0"/>
              <a:t>11/12/2017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D155DF-2732-AF4F-A493-583AA4167CF5}" type="slidenum">
              <a:rPr lang="en-US" smtClean="0"/>
              <a:t>‹#›</a:t>
            </a:fld>
            <a:endParaRPr lang="en-US"/>
          </a:p>
        </p:txBody>
      </p:sp>
    </p:spTree>
    <p:extLst>
      <p:ext uri="{BB962C8B-B14F-4D97-AF65-F5344CB8AC3E}">
        <p14:creationId xmlns:p14="http://schemas.microsoft.com/office/powerpoint/2010/main" val="3109239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DD17B4-41A0-3D4C-B897-13F2795BBC5C}" type="datetimeFigureOut">
              <a:rPr lang="en-US" smtClean="0"/>
              <a:t>11/12/2017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D155DF-2732-AF4F-A493-583AA4167CF5}" type="slidenum">
              <a:rPr lang="en-US" smtClean="0"/>
              <a:t>‹#›</a:t>
            </a:fld>
            <a:endParaRPr lang="en-US"/>
          </a:p>
        </p:txBody>
      </p:sp>
    </p:spTree>
    <p:extLst>
      <p:ext uri="{BB962C8B-B14F-4D97-AF65-F5344CB8AC3E}">
        <p14:creationId xmlns:p14="http://schemas.microsoft.com/office/powerpoint/2010/main" val="2679737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DD17B4-41A0-3D4C-B897-13F2795BBC5C}" type="datetimeFigureOut">
              <a:rPr lang="en-US" smtClean="0"/>
              <a:t>11/12/2017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D155DF-2732-AF4F-A493-583AA4167CF5}" type="slidenum">
              <a:rPr lang="en-US" smtClean="0"/>
              <a:t>‹#›</a:t>
            </a:fld>
            <a:endParaRPr lang="en-US"/>
          </a:p>
        </p:txBody>
      </p:sp>
    </p:spTree>
    <p:extLst>
      <p:ext uri="{BB962C8B-B14F-4D97-AF65-F5344CB8AC3E}">
        <p14:creationId xmlns:p14="http://schemas.microsoft.com/office/powerpoint/2010/main" val="35745922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DD17B4-41A0-3D4C-B897-13F2795BBC5C}" type="datetimeFigureOut">
              <a:rPr lang="en-US" smtClean="0"/>
              <a:t>11/12/2017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D155DF-2732-AF4F-A493-583AA4167CF5}" type="slidenum">
              <a:rPr lang="en-US" smtClean="0"/>
              <a:t>‹#›</a:t>
            </a:fld>
            <a:endParaRPr lang="en-US"/>
          </a:p>
        </p:txBody>
      </p:sp>
    </p:spTree>
    <p:extLst>
      <p:ext uri="{BB962C8B-B14F-4D97-AF65-F5344CB8AC3E}">
        <p14:creationId xmlns:p14="http://schemas.microsoft.com/office/powerpoint/2010/main" val="2010987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DD17B4-41A0-3D4C-B897-13F2795BBC5C}" type="datetimeFigureOut">
              <a:rPr lang="en-US" smtClean="0"/>
              <a:t>11/12/2017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D155DF-2732-AF4F-A493-583AA4167CF5}" type="slidenum">
              <a:rPr lang="en-US" smtClean="0"/>
              <a:t>‹#›</a:t>
            </a:fld>
            <a:endParaRPr lang="en-US"/>
          </a:p>
        </p:txBody>
      </p:sp>
    </p:spTree>
    <p:extLst>
      <p:ext uri="{BB962C8B-B14F-4D97-AF65-F5344CB8AC3E}">
        <p14:creationId xmlns:p14="http://schemas.microsoft.com/office/powerpoint/2010/main" val="2502347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DD17B4-41A0-3D4C-B897-13F2795BBC5C}" type="datetimeFigureOut">
              <a:rPr lang="en-US" smtClean="0"/>
              <a:t>11/12/2017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D155DF-2732-AF4F-A493-583AA4167CF5}" type="slidenum">
              <a:rPr lang="en-US" smtClean="0"/>
              <a:t>‹#›</a:t>
            </a:fld>
            <a:endParaRPr lang="en-US"/>
          </a:p>
        </p:txBody>
      </p:sp>
    </p:spTree>
    <p:extLst>
      <p:ext uri="{BB962C8B-B14F-4D97-AF65-F5344CB8AC3E}">
        <p14:creationId xmlns:p14="http://schemas.microsoft.com/office/powerpoint/2010/main" val="4164930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DD17B4-41A0-3D4C-B897-13F2795BBC5C}" type="datetimeFigureOut">
              <a:rPr lang="en-US" smtClean="0"/>
              <a:t>11/12/2017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D155DF-2732-AF4F-A493-583AA4167CF5}" type="slidenum">
              <a:rPr lang="en-US" smtClean="0"/>
              <a:t>‹#›</a:t>
            </a:fld>
            <a:endParaRPr lang="en-US"/>
          </a:p>
        </p:txBody>
      </p:sp>
    </p:spTree>
    <p:extLst>
      <p:ext uri="{BB962C8B-B14F-4D97-AF65-F5344CB8AC3E}">
        <p14:creationId xmlns:p14="http://schemas.microsoft.com/office/powerpoint/2010/main" val="1240755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DD17B4-41A0-3D4C-B897-13F2795BBC5C}" type="datetimeFigureOut">
              <a:rPr lang="en-US" smtClean="0"/>
              <a:t>11/12/2017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D155DF-2732-AF4F-A493-583AA4167CF5}" type="slidenum">
              <a:rPr lang="en-US" smtClean="0"/>
              <a:t>‹#›</a:t>
            </a:fld>
            <a:endParaRPr lang="en-US"/>
          </a:p>
        </p:txBody>
      </p:sp>
    </p:spTree>
    <p:extLst>
      <p:ext uri="{BB962C8B-B14F-4D97-AF65-F5344CB8AC3E}">
        <p14:creationId xmlns:p14="http://schemas.microsoft.com/office/powerpoint/2010/main" val="27079296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DD17B4-41A0-3D4C-B897-13F2795BBC5C}" type="datetimeFigureOut">
              <a:rPr lang="en-US" smtClean="0"/>
              <a:t>11/12/2017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D155DF-2732-AF4F-A493-583AA4167CF5}" type="slidenum">
              <a:rPr lang="en-US" smtClean="0"/>
              <a:t>‹#›</a:t>
            </a:fld>
            <a:endParaRPr lang="en-US"/>
          </a:p>
        </p:txBody>
      </p:sp>
    </p:spTree>
    <p:extLst>
      <p:ext uri="{BB962C8B-B14F-4D97-AF65-F5344CB8AC3E}">
        <p14:creationId xmlns:p14="http://schemas.microsoft.com/office/powerpoint/2010/main" val="1670237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48663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1305860"/>
          </a:xfrm>
        </p:spPr>
        <p:txBody>
          <a:bodyPr>
            <a:normAutofit/>
          </a:bodyPr>
          <a:lstStyle/>
          <a:p>
            <a:pPr lvl="0"/>
            <a:r>
              <a:rPr lang="af-ZA" b="1" u="sng" dirty="0">
                <a:solidFill>
                  <a:srgbClr val="FF0000"/>
                </a:solidFill>
              </a:rPr>
              <a:t>Omdat ons heiliges is</a:t>
            </a:r>
            <a:r>
              <a:rPr lang="af-ZA" b="1" u="sng" dirty="0" smtClean="0">
                <a:solidFill>
                  <a:srgbClr val="FF0000"/>
                </a:solidFill>
              </a:rPr>
              <a:t>:</a:t>
            </a:r>
            <a:endParaRPr lang="en-US" dirty="0">
              <a:solidFill>
                <a:srgbClr val="FF0000"/>
              </a:solidFill>
            </a:endParaRPr>
          </a:p>
        </p:txBody>
      </p:sp>
      <p:sp>
        <p:nvSpPr>
          <p:cNvPr id="6" name="Content Placeholder 5"/>
          <p:cNvSpPr>
            <a:spLocks noGrp="1"/>
          </p:cNvSpPr>
          <p:nvPr>
            <p:ph idx="1"/>
          </p:nvPr>
        </p:nvSpPr>
        <p:spPr>
          <a:xfrm>
            <a:off x="0" y="1422136"/>
            <a:ext cx="9144000" cy="5435864"/>
          </a:xfrm>
        </p:spPr>
        <p:txBody>
          <a:bodyPr anchor="ctr">
            <a:normAutofit/>
          </a:bodyPr>
          <a:lstStyle/>
          <a:p>
            <a:pPr marL="0" indent="0" algn="ctr">
              <a:buNone/>
            </a:pPr>
            <a:r>
              <a:rPr lang="af-ZA" sz="4000" b="1" dirty="0" smtClean="0">
                <a:solidFill>
                  <a:srgbClr val="008000"/>
                </a:solidFill>
              </a:rPr>
              <a:t>II </a:t>
            </a:r>
            <a:r>
              <a:rPr lang="af-ZA" sz="4000" b="1" dirty="0">
                <a:solidFill>
                  <a:srgbClr val="008000"/>
                </a:solidFill>
              </a:rPr>
              <a:t>Kor. 5:17</a:t>
            </a:r>
            <a:r>
              <a:rPr lang="af-ZA" sz="4000" dirty="0">
                <a:solidFill>
                  <a:srgbClr val="008000"/>
                </a:solidFill>
              </a:rPr>
              <a:t>	</a:t>
            </a:r>
            <a:endParaRPr lang="af-ZA" sz="4000" dirty="0" smtClean="0">
              <a:solidFill>
                <a:srgbClr val="008000"/>
              </a:solidFill>
            </a:endParaRPr>
          </a:p>
          <a:p>
            <a:pPr marL="0" indent="0" algn="ctr">
              <a:buNone/>
            </a:pPr>
            <a:endParaRPr lang="af-ZA" sz="4000" i="1" dirty="0"/>
          </a:p>
          <a:p>
            <a:pPr marL="0" indent="0" algn="ctr">
              <a:buNone/>
            </a:pPr>
            <a:r>
              <a:rPr lang="af-ZA" sz="4000" i="1" dirty="0" smtClean="0"/>
              <a:t>“</a:t>
            </a:r>
            <a:r>
              <a:rPr lang="af-ZA" sz="4000" i="1" dirty="0"/>
              <a:t>Iemand wat aan Christus behoort, is 'n nuwe mens. Die oue is verby, die nuwe het gekom. Dit alles is die werk van God.”</a:t>
            </a:r>
            <a:endParaRPr lang="en-US" sz="4000" dirty="0"/>
          </a:p>
          <a:p>
            <a:pPr marL="0" indent="0" algn="ctr">
              <a:buNone/>
            </a:pPr>
            <a:endParaRPr lang="en-US" sz="4000" dirty="0"/>
          </a:p>
        </p:txBody>
      </p:sp>
    </p:spTree>
    <p:extLst>
      <p:ext uri="{BB962C8B-B14F-4D97-AF65-F5344CB8AC3E}">
        <p14:creationId xmlns:p14="http://schemas.microsoft.com/office/powerpoint/2010/main" val="11169516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1305860"/>
          </a:xfrm>
        </p:spPr>
        <p:txBody>
          <a:bodyPr>
            <a:normAutofit/>
          </a:bodyPr>
          <a:lstStyle/>
          <a:p>
            <a:pPr lvl="0"/>
            <a:r>
              <a:rPr lang="af-ZA" b="1" u="sng" dirty="0">
                <a:solidFill>
                  <a:srgbClr val="FF0000"/>
                </a:solidFill>
              </a:rPr>
              <a:t>Omdat ons heiliges is</a:t>
            </a:r>
            <a:r>
              <a:rPr lang="af-ZA" b="1" u="sng" dirty="0" smtClean="0">
                <a:solidFill>
                  <a:srgbClr val="FF0000"/>
                </a:solidFill>
              </a:rPr>
              <a:t>:</a:t>
            </a:r>
            <a:endParaRPr lang="en-US" dirty="0">
              <a:solidFill>
                <a:srgbClr val="FF0000"/>
              </a:solidFill>
            </a:endParaRPr>
          </a:p>
        </p:txBody>
      </p:sp>
      <p:sp>
        <p:nvSpPr>
          <p:cNvPr id="6" name="Content Placeholder 5"/>
          <p:cNvSpPr>
            <a:spLocks noGrp="1"/>
          </p:cNvSpPr>
          <p:nvPr>
            <p:ph idx="1"/>
          </p:nvPr>
        </p:nvSpPr>
        <p:spPr>
          <a:xfrm>
            <a:off x="0" y="1422136"/>
            <a:ext cx="9144000" cy="5435864"/>
          </a:xfrm>
        </p:spPr>
        <p:txBody>
          <a:bodyPr anchor="ctr">
            <a:normAutofit/>
          </a:bodyPr>
          <a:lstStyle/>
          <a:p>
            <a:pPr marL="0" indent="0" algn="ctr">
              <a:buNone/>
            </a:pPr>
            <a:r>
              <a:rPr lang="af-ZA" sz="4000" b="1" dirty="0">
                <a:solidFill>
                  <a:srgbClr val="008000"/>
                </a:solidFill>
              </a:rPr>
              <a:t>Ef. 5:8</a:t>
            </a:r>
            <a:r>
              <a:rPr lang="af-ZA" sz="4000" dirty="0">
                <a:solidFill>
                  <a:srgbClr val="008000"/>
                </a:solidFill>
              </a:rPr>
              <a:t>		</a:t>
            </a:r>
            <a:endParaRPr lang="af-ZA" sz="4000" dirty="0" smtClean="0">
              <a:solidFill>
                <a:srgbClr val="008000"/>
              </a:solidFill>
            </a:endParaRPr>
          </a:p>
          <a:p>
            <a:pPr marL="0" indent="0" algn="ctr">
              <a:buNone/>
            </a:pPr>
            <a:endParaRPr lang="af-ZA" sz="4000" i="1" dirty="0"/>
          </a:p>
          <a:p>
            <a:pPr marL="0" indent="0" algn="ctr">
              <a:buNone/>
            </a:pPr>
            <a:r>
              <a:rPr lang="af-ZA" sz="4000" i="1" dirty="0" smtClean="0"/>
              <a:t>“</a:t>
            </a:r>
            <a:r>
              <a:rPr lang="af-ZA" sz="4000" i="1" dirty="0"/>
              <a:t>Vroeër was julle die ene duisternis, maar nou in die Here is julle lig. Leef dan as mense van die lig.</a:t>
            </a:r>
            <a:r>
              <a:rPr lang="af-ZA" sz="4000" i="1" dirty="0" smtClean="0"/>
              <a:t>”</a:t>
            </a:r>
            <a:endParaRPr lang="en-US" sz="4000" dirty="0"/>
          </a:p>
        </p:txBody>
      </p:sp>
    </p:spTree>
    <p:extLst>
      <p:ext uri="{BB962C8B-B14F-4D97-AF65-F5344CB8AC3E}">
        <p14:creationId xmlns:p14="http://schemas.microsoft.com/office/powerpoint/2010/main" val="11169516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1305860"/>
          </a:xfrm>
        </p:spPr>
        <p:txBody>
          <a:bodyPr>
            <a:normAutofit fontScale="90000"/>
          </a:bodyPr>
          <a:lstStyle/>
          <a:p>
            <a:pPr lvl="0"/>
            <a:r>
              <a:rPr lang="af-ZA" b="1" u="sng" dirty="0">
                <a:solidFill>
                  <a:srgbClr val="FF0000"/>
                </a:solidFill>
              </a:rPr>
              <a:t>Omdat ons intimiteit met God daarvan afhanklik is:</a:t>
            </a:r>
            <a:endParaRPr lang="en-US" dirty="0">
              <a:solidFill>
                <a:srgbClr val="FF0000"/>
              </a:solidFill>
            </a:endParaRPr>
          </a:p>
        </p:txBody>
      </p:sp>
      <p:sp>
        <p:nvSpPr>
          <p:cNvPr id="6" name="Content Placeholder 5"/>
          <p:cNvSpPr>
            <a:spLocks noGrp="1"/>
          </p:cNvSpPr>
          <p:nvPr>
            <p:ph idx="1"/>
          </p:nvPr>
        </p:nvSpPr>
        <p:spPr>
          <a:xfrm>
            <a:off x="0" y="1422136"/>
            <a:ext cx="9144000" cy="5435864"/>
          </a:xfrm>
        </p:spPr>
        <p:txBody>
          <a:bodyPr anchor="ctr">
            <a:normAutofit/>
          </a:bodyPr>
          <a:lstStyle/>
          <a:p>
            <a:pPr marL="0" indent="0" algn="ctr">
              <a:buNone/>
            </a:pPr>
            <a:r>
              <a:rPr lang="af-ZA" sz="4000" b="1" dirty="0">
                <a:solidFill>
                  <a:srgbClr val="008000"/>
                </a:solidFill>
              </a:rPr>
              <a:t>Ps. 24:3-4</a:t>
            </a:r>
            <a:r>
              <a:rPr lang="af-ZA" sz="4000" dirty="0">
                <a:solidFill>
                  <a:srgbClr val="008000"/>
                </a:solidFill>
              </a:rPr>
              <a:t>	</a:t>
            </a:r>
            <a:endParaRPr lang="af-ZA" sz="4000" dirty="0" smtClean="0">
              <a:solidFill>
                <a:srgbClr val="008000"/>
              </a:solidFill>
            </a:endParaRPr>
          </a:p>
          <a:p>
            <a:pPr marL="0" indent="0" algn="ctr">
              <a:buNone/>
            </a:pPr>
            <a:endParaRPr lang="af-ZA" sz="4000" dirty="0"/>
          </a:p>
          <a:p>
            <a:pPr marL="0" indent="0" algn="ctr">
              <a:buNone/>
            </a:pPr>
            <a:r>
              <a:rPr lang="af-ZA" sz="4000" dirty="0" smtClean="0"/>
              <a:t>“</a:t>
            </a:r>
            <a:r>
              <a:rPr lang="af-ZA" sz="4000" i="1" dirty="0"/>
              <a:t>Wie mag die berg van die Here opgaan en wie mag in sy heiligdom gaan staan? Dié een wie se hande rein en wie se hart suiwer is, wat alle bedrog vermy en geen vals eed aflê nie.</a:t>
            </a:r>
            <a:r>
              <a:rPr lang="af-ZA" sz="4000" i="1" dirty="0" smtClean="0"/>
              <a:t>”</a:t>
            </a:r>
            <a:endParaRPr lang="en-US" sz="4000" dirty="0"/>
          </a:p>
        </p:txBody>
      </p:sp>
    </p:spTree>
    <p:extLst>
      <p:ext uri="{BB962C8B-B14F-4D97-AF65-F5344CB8AC3E}">
        <p14:creationId xmlns:p14="http://schemas.microsoft.com/office/powerpoint/2010/main" val="13007684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1305860"/>
          </a:xfrm>
        </p:spPr>
        <p:txBody>
          <a:bodyPr>
            <a:normAutofit fontScale="90000"/>
          </a:bodyPr>
          <a:lstStyle/>
          <a:p>
            <a:pPr lvl="0"/>
            <a:r>
              <a:rPr lang="af-ZA" b="1" u="sng" dirty="0">
                <a:solidFill>
                  <a:srgbClr val="FF0000"/>
                </a:solidFill>
              </a:rPr>
              <a:t>Omdat ons intimiteit met God daarvan afhanklik is:</a:t>
            </a:r>
            <a:endParaRPr lang="en-US" dirty="0">
              <a:solidFill>
                <a:srgbClr val="FF0000"/>
              </a:solidFill>
            </a:endParaRPr>
          </a:p>
        </p:txBody>
      </p:sp>
      <p:sp>
        <p:nvSpPr>
          <p:cNvPr id="6" name="Content Placeholder 5"/>
          <p:cNvSpPr>
            <a:spLocks noGrp="1"/>
          </p:cNvSpPr>
          <p:nvPr>
            <p:ph idx="1"/>
          </p:nvPr>
        </p:nvSpPr>
        <p:spPr>
          <a:xfrm>
            <a:off x="0" y="1422136"/>
            <a:ext cx="9144000" cy="5435864"/>
          </a:xfrm>
        </p:spPr>
        <p:txBody>
          <a:bodyPr anchor="ctr">
            <a:normAutofit/>
          </a:bodyPr>
          <a:lstStyle/>
          <a:p>
            <a:pPr marL="0" indent="0" algn="ctr">
              <a:buNone/>
            </a:pPr>
            <a:r>
              <a:rPr lang="af-ZA" sz="4000" b="1" dirty="0">
                <a:solidFill>
                  <a:srgbClr val="008000"/>
                </a:solidFill>
              </a:rPr>
              <a:t>Matt. 5:8</a:t>
            </a:r>
            <a:r>
              <a:rPr lang="af-ZA" sz="4000" dirty="0">
                <a:solidFill>
                  <a:srgbClr val="008000"/>
                </a:solidFill>
              </a:rPr>
              <a:t>	</a:t>
            </a:r>
            <a:endParaRPr lang="af-ZA" sz="4000" dirty="0" smtClean="0">
              <a:solidFill>
                <a:srgbClr val="008000"/>
              </a:solidFill>
            </a:endParaRPr>
          </a:p>
          <a:p>
            <a:pPr marL="0" indent="0" algn="ctr">
              <a:buNone/>
            </a:pPr>
            <a:endParaRPr lang="af-ZA" sz="4000" dirty="0"/>
          </a:p>
          <a:p>
            <a:pPr marL="0" indent="0" algn="ctr">
              <a:buNone/>
            </a:pPr>
            <a:r>
              <a:rPr lang="af-ZA" sz="4000" dirty="0" smtClean="0"/>
              <a:t>“</a:t>
            </a:r>
            <a:r>
              <a:rPr lang="af-ZA" sz="4000" dirty="0"/>
              <a:t>Geseënd is dié wat rein van hart is, want hulle sal God sien.</a:t>
            </a:r>
            <a:r>
              <a:rPr lang="af-ZA" sz="4000" dirty="0" smtClean="0"/>
              <a:t>”</a:t>
            </a:r>
            <a:endParaRPr lang="en-US" sz="4000" dirty="0"/>
          </a:p>
        </p:txBody>
      </p:sp>
    </p:spTree>
    <p:extLst>
      <p:ext uri="{BB962C8B-B14F-4D97-AF65-F5344CB8AC3E}">
        <p14:creationId xmlns:p14="http://schemas.microsoft.com/office/powerpoint/2010/main" val="7191967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1305860"/>
          </a:xfrm>
        </p:spPr>
        <p:txBody>
          <a:bodyPr>
            <a:normAutofit fontScale="90000"/>
          </a:bodyPr>
          <a:lstStyle/>
          <a:p>
            <a:pPr lvl="0"/>
            <a:r>
              <a:rPr lang="af-ZA" b="1" u="sng" dirty="0">
                <a:solidFill>
                  <a:srgbClr val="FF0000"/>
                </a:solidFill>
              </a:rPr>
              <a:t>Omdat ons vir ewig in 'n heilige stad gaan woon</a:t>
            </a:r>
            <a:r>
              <a:rPr lang="af-ZA" b="1" u="sng" dirty="0" smtClean="0">
                <a:solidFill>
                  <a:srgbClr val="FF0000"/>
                </a:solidFill>
              </a:rPr>
              <a:t>:</a:t>
            </a:r>
            <a:endParaRPr lang="en-US" dirty="0">
              <a:solidFill>
                <a:srgbClr val="FF0000"/>
              </a:solidFill>
            </a:endParaRPr>
          </a:p>
        </p:txBody>
      </p:sp>
      <p:sp>
        <p:nvSpPr>
          <p:cNvPr id="6" name="Content Placeholder 5"/>
          <p:cNvSpPr>
            <a:spLocks noGrp="1"/>
          </p:cNvSpPr>
          <p:nvPr>
            <p:ph idx="1"/>
          </p:nvPr>
        </p:nvSpPr>
        <p:spPr>
          <a:xfrm>
            <a:off x="0" y="1422136"/>
            <a:ext cx="9144000" cy="5435864"/>
          </a:xfrm>
        </p:spPr>
        <p:txBody>
          <a:bodyPr anchor="ctr">
            <a:normAutofit/>
          </a:bodyPr>
          <a:lstStyle/>
          <a:p>
            <a:pPr marL="0" indent="0" algn="ctr">
              <a:buNone/>
            </a:pPr>
            <a:r>
              <a:rPr lang="af-ZA" sz="4000" b="1" dirty="0" smtClean="0">
                <a:solidFill>
                  <a:srgbClr val="008000"/>
                </a:solidFill>
              </a:rPr>
              <a:t>Open</a:t>
            </a:r>
            <a:r>
              <a:rPr lang="af-ZA" sz="4000" b="1" dirty="0">
                <a:solidFill>
                  <a:srgbClr val="008000"/>
                </a:solidFill>
              </a:rPr>
              <a:t>. 21:2</a:t>
            </a:r>
            <a:r>
              <a:rPr lang="af-ZA" sz="4000" dirty="0">
                <a:solidFill>
                  <a:srgbClr val="008000"/>
                </a:solidFill>
              </a:rPr>
              <a:t>	</a:t>
            </a:r>
            <a:endParaRPr lang="af-ZA" sz="4000" dirty="0" smtClean="0">
              <a:solidFill>
                <a:srgbClr val="008000"/>
              </a:solidFill>
            </a:endParaRPr>
          </a:p>
          <a:p>
            <a:pPr marL="0" indent="0" algn="ctr">
              <a:buNone/>
            </a:pPr>
            <a:endParaRPr lang="af-ZA" sz="4000" dirty="0"/>
          </a:p>
          <a:p>
            <a:pPr marL="0" indent="0" algn="ctr">
              <a:buNone/>
            </a:pPr>
            <a:r>
              <a:rPr lang="af-ZA" sz="4000" i="1" dirty="0" smtClean="0"/>
              <a:t>“</a:t>
            </a:r>
            <a:r>
              <a:rPr lang="af-ZA" sz="4000" i="1" dirty="0"/>
              <a:t>En ek het die heilige stad, die nuwe Jerusalem, van God af uit die hemel uit sien afkom. Die stad was gereed soos 'n bruid wat vir haar man versier is.</a:t>
            </a:r>
            <a:r>
              <a:rPr lang="af-ZA" sz="4000" i="1" dirty="0" smtClean="0"/>
              <a:t>”</a:t>
            </a:r>
            <a:endParaRPr lang="en-US" sz="4000" i="1" dirty="0"/>
          </a:p>
        </p:txBody>
      </p:sp>
    </p:spTree>
    <p:extLst>
      <p:ext uri="{BB962C8B-B14F-4D97-AF65-F5344CB8AC3E}">
        <p14:creationId xmlns:p14="http://schemas.microsoft.com/office/powerpoint/2010/main" val="13007684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1305860"/>
          </a:xfrm>
        </p:spPr>
        <p:txBody>
          <a:bodyPr>
            <a:normAutofit fontScale="90000"/>
          </a:bodyPr>
          <a:lstStyle/>
          <a:p>
            <a:pPr lvl="0"/>
            <a:r>
              <a:rPr lang="af-ZA" b="1" u="sng" dirty="0">
                <a:solidFill>
                  <a:srgbClr val="FF0000"/>
                </a:solidFill>
              </a:rPr>
              <a:t>Omdat ons vir ewig in 'n heilige stad gaan woon</a:t>
            </a:r>
            <a:r>
              <a:rPr lang="af-ZA" b="1" u="sng" dirty="0" smtClean="0">
                <a:solidFill>
                  <a:srgbClr val="FF0000"/>
                </a:solidFill>
              </a:rPr>
              <a:t>:</a:t>
            </a:r>
            <a:endParaRPr lang="en-US" dirty="0">
              <a:solidFill>
                <a:srgbClr val="FF0000"/>
              </a:solidFill>
            </a:endParaRPr>
          </a:p>
        </p:txBody>
      </p:sp>
      <p:sp>
        <p:nvSpPr>
          <p:cNvPr id="6" name="Content Placeholder 5"/>
          <p:cNvSpPr>
            <a:spLocks noGrp="1"/>
          </p:cNvSpPr>
          <p:nvPr>
            <p:ph idx="1"/>
          </p:nvPr>
        </p:nvSpPr>
        <p:spPr>
          <a:xfrm>
            <a:off x="0" y="1422136"/>
            <a:ext cx="9144000" cy="5435864"/>
          </a:xfrm>
        </p:spPr>
        <p:txBody>
          <a:bodyPr anchor="ctr">
            <a:normAutofit/>
          </a:bodyPr>
          <a:lstStyle/>
          <a:p>
            <a:pPr marL="0" indent="0" algn="ctr">
              <a:buNone/>
            </a:pPr>
            <a:r>
              <a:rPr lang="af-ZA" sz="4000" b="1" dirty="0">
                <a:solidFill>
                  <a:srgbClr val="008000"/>
                </a:solidFill>
              </a:rPr>
              <a:t>Open. 21:27</a:t>
            </a:r>
            <a:r>
              <a:rPr lang="af-ZA" sz="4000" dirty="0"/>
              <a:t>	</a:t>
            </a:r>
            <a:endParaRPr lang="af-ZA" sz="4000" dirty="0" smtClean="0"/>
          </a:p>
          <a:p>
            <a:pPr marL="0" indent="0" algn="ctr">
              <a:buNone/>
            </a:pPr>
            <a:endParaRPr lang="af-ZA" sz="4000" dirty="0"/>
          </a:p>
          <a:p>
            <a:pPr marL="0" indent="0" algn="ctr">
              <a:buNone/>
            </a:pPr>
            <a:r>
              <a:rPr lang="af-ZA" sz="4000" i="1" dirty="0" smtClean="0"/>
              <a:t>“</a:t>
            </a:r>
            <a:r>
              <a:rPr lang="af-ZA" sz="4000" i="1" dirty="0"/>
              <a:t>Niks onreins en niemand wat iets losbandigs en vals doen, sal ooit daarin kom nie, maar net dié wie se name in die boek van die lewe, die boek van die Lam geskrywe staan.</a:t>
            </a:r>
            <a:r>
              <a:rPr lang="af-ZA" sz="4000" i="1" dirty="0" smtClean="0"/>
              <a:t>”</a:t>
            </a:r>
            <a:endParaRPr lang="en-US" sz="4000" i="1" dirty="0"/>
          </a:p>
        </p:txBody>
      </p:sp>
    </p:spTree>
    <p:extLst>
      <p:ext uri="{BB962C8B-B14F-4D97-AF65-F5344CB8AC3E}">
        <p14:creationId xmlns:p14="http://schemas.microsoft.com/office/powerpoint/2010/main" val="40446188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r>
              <a:rPr lang="af-ZA" dirty="0"/>
              <a:t>	</a:t>
            </a:r>
            <a:r>
              <a:rPr lang="af-ZA" i="1" dirty="0"/>
              <a:t>“Without holiness on earth we shall never be prepared to enjoy heaven. Heaven is a holy place. The Lord of heaven is a holy Being. The angels are holy creatures. Holiness is written on everything in heaven...How shall we ever be at home and happy in heaven if we die unholy?</a:t>
            </a:r>
            <a:r>
              <a:rPr lang="af-ZA" i="1" dirty="0" smtClean="0"/>
              <a:t>”</a:t>
            </a:r>
            <a:r>
              <a:rPr lang="af-ZA" b="1" dirty="0" smtClean="0"/>
              <a:t> </a:t>
            </a:r>
            <a:br>
              <a:rPr lang="af-ZA" b="1" dirty="0" smtClean="0"/>
            </a:br>
            <a:r>
              <a:rPr lang="af-ZA" b="1" dirty="0" smtClean="0"/>
              <a:t>																																				</a:t>
            </a:r>
            <a:r>
              <a:rPr lang="af-ZA" b="1" dirty="0" smtClean="0">
                <a:solidFill>
                  <a:srgbClr val="660066"/>
                </a:solidFill>
              </a:rPr>
              <a:t>		J.C. Ryle</a:t>
            </a:r>
            <a:r>
              <a:rPr lang="af-ZA" dirty="0" smtClean="0">
                <a:solidFill>
                  <a:srgbClr val="660066"/>
                </a:solidFill>
              </a:rPr>
              <a:t> </a:t>
            </a:r>
            <a:endParaRPr lang="en-US" dirty="0">
              <a:solidFill>
                <a:srgbClr val="660066"/>
              </a:solidFill>
            </a:endParaRPr>
          </a:p>
        </p:txBody>
      </p:sp>
    </p:spTree>
    <p:extLst>
      <p:ext uri="{BB962C8B-B14F-4D97-AF65-F5344CB8AC3E}">
        <p14:creationId xmlns:p14="http://schemas.microsoft.com/office/powerpoint/2010/main" val="13007684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1305860"/>
          </a:xfrm>
        </p:spPr>
        <p:txBody>
          <a:bodyPr>
            <a:normAutofit fontScale="90000"/>
          </a:bodyPr>
          <a:lstStyle/>
          <a:p>
            <a:pPr lvl="0"/>
            <a:r>
              <a:rPr lang="af-ZA" b="1" u="sng" dirty="0">
                <a:solidFill>
                  <a:srgbClr val="FF0000"/>
                </a:solidFill>
              </a:rPr>
              <a:t>Omdat die welstand van ander afhanklik is daarvan</a:t>
            </a:r>
            <a:r>
              <a:rPr lang="af-ZA" b="1" u="sng" dirty="0" smtClean="0">
                <a:solidFill>
                  <a:srgbClr val="FF0000"/>
                </a:solidFill>
              </a:rPr>
              <a:t>:</a:t>
            </a:r>
            <a:endParaRPr lang="en-US" dirty="0">
              <a:solidFill>
                <a:srgbClr val="FF0000"/>
              </a:solidFill>
            </a:endParaRPr>
          </a:p>
        </p:txBody>
      </p:sp>
      <p:sp>
        <p:nvSpPr>
          <p:cNvPr id="6" name="Content Placeholder 5"/>
          <p:cNvSpPr>
            <a:spLocks noGrp="1"/>
          </p:cNvSpPr>
          <p:nvPr>
            <p:ph idx="1"/>
          </p:nvPr>
        </p:nvSpPr>
        <p:spPr>
          <a:xfrm>
            <a:off x="0" y="1422136"/>
            <a:ext cx="9144000" cy="5435864"/>
          </a:xfrm>
        </p:spPr>
        <p:txBody>
          <a:bodyPr anchor="ctr">
            <a:normAutofit/>
          </a:bodyPr>
          <a:lstStyle/>
          <a:p>
            <a:pPr algn="ctr"/>
            <a:endParaRPr lang="en-US" sz="4000" dirty="0"/>
          </a:p>
        </p:txBody>
      </p:sp>
    </p:spTree>
    <p:extLst>
      <p:ext uri="{BB962C8B-B14F-4D97-AF65-F5344CB8AC3E}">
        <p14:creationId xmlns:p14="http://schemas.microsoft.com/office/powerpoint/2010/main" val="13007684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b="1" dirty="0"/>
              <a:t>	</a:t>
            </a:r>
            <a:r>
              <a:rPr lang="af-ZA" i="1" dirty="0"/>
              <a:t>“The greatest need of my people is my personal </a:t>
            </a:r>
            <a:r>
              <a:rPr lang="af-ZA" i="1" dirty="0" smtClean="0"/>
              <a:t>holiness”</a:t>
            </a:r>
            <a:r>
              <a:rPr lang="af-ZA" b="1" dirty="0" smtClean="0"/>
              <a:t> </a:t>
            </a:r>
            <a:br>
              <a:rPr lang="af-ZA" b="1" dirty="0" smtClean="0"/>
            </a:br>
            <a:r>
              <a:rPr lang="af-ZA" b="1" dirty="0"/>
              <a:t/>
            </a:r>
            <a:br>
              <a:rPr lang="af-ZA" b="1" dirty="0"/>
            </a:br>
            <a:r>
              <a:rPr lang="af-ZA" b="1" dirty="0" smtClean="0"/>
              <a:t>															      </a:t>
            </a:r>
            <a:r>
              <a:rPr lang="af-ZA" b="1" dirty="0" smtClean="0">
                <a:solidFill>
                  <a:srgbClr val="660066"/>
                </a:solidFill>
              </a:rPr>
              <a:t>Robert M. McCheyne</a:t>
            </a:r>
            <a:endParaRPr lang="en-US" dirty="0">
              <a:solidFill>
                <a:srgbClr val="660066"/>
              </a:solidFill>
            </a:endParaRPr>
          </a:p>
        </p:txBody>
      </p:sp>
    </p:spTree>
    <p:extLst>
      <p:ext uri="{BB962C8B-B14F-4D97-AF65-F5344CB8AC3E}">
        <p14:creationId xmlns:p14="http://schemas.microsoft.com/office/powerpoint/2010/main" val="13007684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1305860"/>
          </a:xfrm>
        </p:spPr>
        <p:txBody>
          <a:bodyPr>
            <a:normAutofit fontScale="90000"/>
          </a:bodyPr>
          <a:lstStyle/>
          <a:p>
            <a:pPr lvl="0"/>
            <a:r>
              <a:rPr lang="af-ZA" b="1" u="sng" dirty="0">
                <a:solidFill>
                  <a:srgbClr val="FF0000"/>
                </a:solidFill>
              </a:rPr>
              <a:t>Omdat die welstand van ander afhanklik is daarvan</a:t>
            </a:r>
            <a:r>
              <a:rPr lang="af-ZA" b="1" u="sng" dirty="0" smtClean="0">
                <a:solidFill>
                  <a:srgbClr val="FF0000"/>
                </a:solidFill>
              </a:rPr>
              <a:t>:</a:t>
            </a:r>
            <a:endParaRPr lang="en-US" dirty="0">
              <a:solidFill>
                <a:srgbClr val="FF0000"/>
              </a:solidFill>
            </a:endParaRPr>
          </a:p>
        </p:txBody>
      </p:sp>
      <p:sp>
        <p:nvSpPr>
          <p:cNvPr id="6" name="Content Placeholder 5"/>
          <p:cNvSpPr>
            <a:spLocks noGrp="1"/>
          </p:cNvSpPr>
          <p:nvPr>
            <p:ph idx="1"/>
          </p:nvPr>
        </p:nvSpPr>
        <p:spPr>
          <a:xfrm>
            <a:off x="0" y="1422136"/>
            <a:ext cx="9144000" cy="5435864"/>
          </a:xfrm>
        </p:spPr>
        <p:txBody>
          <a:bodyPr anchor="ctr">
            <a:normAutofit/>
          </a:bodyPr>
          <a:lstStyle/>
          <a:p>
            <a:pPr marL="0" indent="0" algn="ctr">
              <a:buNone/>
            </a:pPr>
            <a:r>
              <a:rPr lang="af-ZA" sz="4000" b="1" dirty="0">
                <a:solidFill>
                  <a:srgbClr val="008000"/>
                </a:solidFill>
              </a:rPr>
              <a:t>Joh. 17:19</a:t>
            </a:r>
            <a:r>
              <a:rPr lang="af-ZA" sz="4000" dirty="0">
                <a:solidFill>
                  <a:srgbClr val="008000"/>
                </a:solidFill>
              </a:rPr>
              <a:t>	</a:t>
            </a:r>
            <a:endParaRPr lang="af-ZA" sz="4000" dirty="0" smtClean="0">
              <a:solidFill>
                <a:srgbClr val="008000"/>
              </a:solidFill>
            </a:endParaRPr>
          </a:p>
          <a:p>
            <a:pPr marL="0" indent="0" algn="ctr">
              <a:buNone/>
            </a:pPr>
            <a:endParaRPr lang="af-ZA" sz="4000" i="1" dirty="0"/>
          </a:p>
          <a:p>
            <a:pPr marL="0" indent="0" algn="ctr">
              <a:buNone/>
            </a:pPr>
            <a:r>
              <a:rPr lang="af-ZA" sz="4000" i="1" dirty="0" smtClean="0"/>
              <a:t>“</a:t>
            </a:r>
            <a:r>
              <a:rPr lang="af-ZA" sz="4000" i="1" dirty="0"/>
              <a:t>en ter wille van hulle wy Ek My aan U toe, sodat hulle ook deur die waarheid aan U toegewy kan wees.</a:t>
            </a:r>
            <a:r>
              <a:rPr lang="af-ZA" sz="4000" i="1" dirty="0" smtClean="0"/>
              <a:t>”</a:t>
            </a:r>
            <a:endParaRPr lang="en-US" sz="4000" dirty="0"/>
          </a:p>
        </p:txBody>
      </p:sp>
    </p:spTree>
    <p:extLst>
      <p:ext uri="{BB962C8B-B14F-4D97-AF65-F5344CB8AC3E}">
        <p14:creationId xmlns:p14="http://schemas.microsoft.com/office/powerpoint/2010/main" val="23171693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1305860"/>
          </a:xfrm>
        </p:spPr>
        <p:txBody>
          <a:bodyPr>
            <a:normAutofit/>
          </a:bodyPr>
          <a:lstStyle/>
          <a:p>
            <a:pPr lvl="0"/>
            <a:r>
              <a:rPr lang="af-ZA" b="1" u="sng" dirty="0">
                <a:solidFill>
                  <a:srgbClr val="FF0000"/>
                </a:solidFill>
              </a:rPr>
              <a:t>Want God is heilig</a:t>
            </a:r>
            <a:r>
              <a:rPr lang="af-ZA" b="1" u="sng" dirty="0" smtClean="0">
                <a:solidFill>
                  <a:srgbClr val="FF0000"/>
                </a:solidFill>
              </a:rPr>
              <a:t>:</a:t>
            </a:r>
            <a:endParaRPr lang="en-US" dirty="0">
              <a:solidFill>
                <a:srgbClr val="FF0000"/>
              </a:solidFill>
            </a:endParaRPr>
          </a:p>
        </p:txBody>
      </p:sp>
      <p:sp>
        <p:nvSpPr>
          <p:cNvPr id="6" name="Content Placeholder 5"/>
          <p:cNvSpPr>
            <a:spLocks noGrp="1"/>
          </p:cNvSpPr>
          <p:nvPr>
            <p:ph idx="1"/>
          </p:nvPr>
        </p:nvSpPr>
        <p:spPr>
          <a:xfrm>
            <a:off x="0" y="1422136"/>
            <a:ext cx="9144000" cy="5435864"/>
          </a:xfrm>
        </p:spPr>
        <p:txBody>
          <a:bodyPr anchor="ctr">
            <a:normAutofit/>
          </a:bodyPr>
          <a:lstStyle/>
          <a:p>
            <a:pPr marL="0" indent="0" algn="ctr">
              <a:buNone/>
            </a:pPr>
            <a:r>
              <a:rPr lang="af-ZA" sz="4000" b="1" dirty="0">
                <a:solidFill>
                  <a:srgbClr val="008000"/>
                </a:solidFill>
              </a:rPr>
              <a:t>Lev. 11:44</a:t>
            </a:r>
            <a:r>
              <a:rPr lang="af-ZA" sz="4000" dirty="0">
                <a:solidFill>
                  <a:srgbClr val="008000"/>
                </a:solidFill>
              </a:rPr>
              <a:t>	</a:t>
            </a:r>
            <a:endParaRPr lang="af-ZA" sz="4000" dirty="0" smtClean="0">
              <a:solidFill>
                <a:srgbClr val="008000"/>
              </a:solidFill>
            </a:endParaRPr>
          </a:p>
          <a:p>
            <a:pPr marL="0" indent="0" algn="ctr">
              <a:buNone/>
            </a:pPr>
            <a:endParaRPr lang="af-ZA" sz="4000" i="1" dirty="0"/>
          </a:p>
          <a:p>
            <a:pPr marL="0" indent="0" algn="ctr">
              <a:buNone/>
            </a:pPr>
            <a:r>
              <a:rPr lang="af-ZA" sz="4000" i="1" dirty="0" smtClean="0"/>
              <a:t>“</a:t>
            </a:r>
            <a:r>
              <a:rPr lang="af-ZA" sz="4000" i="1" dirty="0"/>
              <a:t>Ek is die Here julle God. Wy julle aan my diens en wees heilig, want Ek is heilig.”</a:t>
            </a:r>
            <a:endParaRPr lang="en-US" sz="4000" dirty="0"/>
          </a:p>
          <a:p>
            <a:pPr marL="0" indent="0" algn="ctr">
              <a:buNone/>
            </a:pPr>
            <a:endParaRPr lang="en-US" sz="4000" dirty="0"/>
          </a:p>
        </p:txBody>
      </p:sp>
    </p:spTree>
    <p:extLst>
      <p:ext uri="{BB962C8B-B14F-4D97-AF65-F5344CB8AC3E}">
        <p14:creationId xmlns:p14="http://schemas.microsoft.com/office/powerpoint/2010/main" val="37091786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1305860"/>
          </a:xfrm>
        </p:spPr>
        <p:txBody>
          <a:bodyPr>
            <a:normAutofit fontScale="90000"/>
          </a:bodyPr>
          <a:lstStyle/>
          <a:p>
            <a:pPr lvl="0"/>
            <a:r>
              <a:rPr lang="af-ZA" b="1" u="sng" dirty="0">
                <a:solidFill>
                  <a:srgbClr val="FF0000"/>
                </a:solidFill>
              </a:rPr>
              <a:t>Omdat die welstand van ander afhanklik is daarvan</a:t>
            </a:r>
            <a:r>
              <a:rPr lang="af-ZA" b="1" u="sng" dirty="0" smtClean="0">
                <a:solidFill>
                  <a:srgbClr val="FF0000"/>
                </a:solidFill>
              </a:rPr>
              <a:t>:</a:t>
            </a:r>
            <a:endParaRPr lang="en-US" dirty="0">
              <a:solidFill>
                <a:srgbClr val="FF0000"/>
              </a:solidFill>
            </a:endParaRPr>
          </a:p>
        </p:txBody>
      </p:sp>
      <p:sp>
        <p:nvSpPr>
          <p:cNvPr id="6" name="Content Placeholder 5"/>
          <p:cNvSpPr>
            <a:spLocks noGrp="1"/>
          </p:cNvSpPr>
          <p:nvPr>
            <p:ph idx="1"/>
          </p:nvPr>
        </p:nvSpPr>
        <p:spPr>
          <a:xfrm>
            <a:off x="0" y="1422136"/>
            <a:ext cx="9144000" cy="5435864"/>
          </a:xfrm>
        </p:spPr>
        <p:txBody>
          <a:bodyPr anchor="ctr">
            <a:normAutofit/>
          </a:bodyPr>
          <a:lstStyle/>
          <a:p>
            <a:pPr marL="0" indent="0" algn="ctr">
              <a:buNone/>
            </a:pPr>
            <a:r>
              <a:rPr lang="af-ZA" sz="4000" b="1" dirty="0">
                <a:solidFill>
                  <a:srgbClr val="008000"/>
                </a:solidFill>
              </a:rPr>
              <a:t>1 Kor. 8:13</a:t>
            </a:r>
            <a:r>
              <a:rPr lang="af-ZA" sz="4000" dirty="0">
                <a:solidFill>
                  <a:srgbClr val="008000"/>
                </a:solidFill>
              </a:rPr>
              <a:t>	</a:t>
            </a:r>
            <a:endParaRPr lang="af-ZA" sz="4000" dirty="0" smtClean="0">
              <a:solidFill>
                <a:srgbClr val="008000"/>
              </a:solidFill>
            </a:endParaRPr>
          </a:p>
          <a:p>
            <a:pPr marL="0" indent="0" algn="ctr">
              <a:buNone/>
            </a:pPr>
            <a:endParaRPr lang="af-ZA" sz="4000" i="1" dirty="0"/>
          </a:p>
          <a:p>
            <a:pPr marL="0" indent="0" algn="ctr">
              <a:buNone/>
            </a:pPr>
            <a:r>
              <a:rPr lang="af-ZA" sz="4000" i="1" dirty="0" smtClean="0"/>
              <a:t>“</a:t>
            </a:r>
            <a:r>
              <a:rPr lang="af-ZA" sz="4000" i="1" dirty="0"/>
              <a:t>Daarom, as ek deur wat ek eet, my broer laat struikel, sal ek nooit weer vleis eet nie: ek wil nie my broer se val veroorsaak nie.</a:t>
            </a:r>
            <a:r>
              <a:rPr lang="af-ZA" sz="4000" i="1" dirty="0" smtClean="0"/>
              <a:t>”</a:t>
            </a:r>
            <a:endParaRPr lang="en-US" sz="4000" dirty="0"/>
          </a:p>
        </p:txBody>
      </p:sp>
    </p:spTree>
    <p:extLst>
      <p:ext uri="{BB962C8B-B14F-4D97-AF65-F5344CB8AC3E}">
        <p14:creationId xmlns:p14="http://schemas.microsoft.com/office/powerpoint/2010/main" val="23171693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07684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1305860"/>
          </a:xfrm>
        </p:spPr>
        <p:txBody>
          <a:bodyPr>
            <a:normAutofit/>
          </a:bodyPr>
          <a:lstStyle/>
          <a:p>
            <a:pPr lvl="0"/>
            <a:r>
              <a:rPr lang="af-ZA" b="1" u="sng" dirty="0">
                <a:solidFill>
                  <a:srgbClr val="FF0000"/>
                </a:solidFill>
              </a:rPr>
              <a:t>Want God is heilig</a:t>
            </a:r>
            <a:r>
              <a:rPr lang="af-ZA" b="1" u="sng" dirty="0" smtClean="0">
                <a:solidFill>
                  <a:srgbClr val="FF0000"/>
                </a:solidFill>
              </a:rPr>
              <a:t>:</a:t>
            </a:r>
            <a:endParaRPr lang="en-US" dirty="0">
              <a:solidFill>
                <a:srgbClr val="FF0000"/>
              </a:solidFill>
            </a:endParaRPr>
          </a:p>
        </p:txBody>
      </p:sp>
      <p:sp>
        <p:nvSpPr>
          <p:cNvPr id="6" name="Content Placeholder 5"/>
          <p:cNvSpPr>
            <a:spLocks noGrp="1"/>
          </p:cNvSpPr>
          <p:nvPr>
            <p:ph idx="1"/>
          </p:nvPr>
        </p:nvSpPr>
        <p:spPr>
          <a:xfrm>
            <a:off x="0" y="1422136"/>
            <a:ext cx="9144000" cy="5435864"/>
          </a:xfrm>
        </p:spPr>
        <p:txBody>
          <a:bodyPr anchor="ctr"/>
          <a:lstStyle/>
          <a:p>
            <a:pPr marL="0" indent="0" algn="ctr">
              <a:buNone/>
            </a:pPr>
            <a:r>
              <a:rPr lang="af-ZA" sz="4000" b="1" dirty="0">
                <a:solidFill>
                  <a:srgbClr val="008000"/>
                </a:solidFill>
              </a:rPr>
              <a:t>I Pet. 1:15-</a:t>
            </a:r>
            <a:r>
              <a:rPr lang="af-ZA" sz="4000" b="1" dirty="0" smtClean="0">
                <a:solidFill>
                  <a:srgbClr val="008000"/>
                </a:solidFill>
              </a:rPr>
              <a:t>16</a:t>
            </a:r>
          </a:p>
          <a:p>
            <a:pPr marL="0" indent="0" algn="ctr">
              <a:buNone/>
            </a:pPr>
            <a:endParaRPr lang="af-ZA" sz="4000" b="1" dirty="0">
              <a:solidFill>
                <a:srgbClr val="008000"/>
              </a:solidFill>
            </a:endParaRPr>
          </a:p>
          <a:p>
            <a:pPr marL="0" indent="0" algn="ctr">
              <a:buNone/>
            </a:pPr>
            <a:r>
              <a:rPr lang="af-ZA" sz="4000" dirty="0"/>
              <a:t>	</a:t>
            </a:r>
            <a:r>
              <a:rPr lang="af-ZA" sz="4000" i="1" dirty="0"/>
              <a:t>“Nee, soos Hy wat julle geroep het, heilig is, moet julle ook in julle hele lewenswandel heilig wees. Daar staan immers geskrywe: “Wees heilig, want Ek is heilig.”</a:t>
            </a:r>
            <a:endParaRPr lang="en-US" sz="4000" dirty="0"/>
          </a:p>
          <a:p>
            <a:pPr marL="0" indent="0" algn="ctr">
              <a:buNone/>
            </a:pPr>
            <a:endParaRPr lang="en-US" dirty="0"/>
          </a:p>
        </p:txBody>
      </p:sp>
    </p:spTree>
    <p:extLst>
      <p:ext uri="{BB962C8B-B14F-4D97-AF65-F5344CB8AC3E}">
        <p14:creationId xmlns:p14="http://schemas.microsoft.com/office/powerpoint/2010/main" val="37091786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1305860"/>
          </a:xfrm>
        </p:spPr>
        <p:txBody>
          <a:bodyPr>
            <a:normAutofit fontScale="90000"/>
          </a:bodyPr>
          <a:lstStyle/>
          <a:p>
            <a:pPr lvl="0"/>
            <a:r>
              <a:rPr lang="af-ZA" b="1" u="sng" dirty="0">
                <a:solidFill>
                  <a:srgbClr val="FF0000"/>
                </a:solidFill>
              </a:rPr>
              <a:t>Heiligmaking is die doel van elke gelowige</a:t>
            </a:r>
            <a:r>
              <a:rPr lang="af-ZA" b="1" u="sng" dirty="0" smtClean="0">
                <a:solidFill>
                  <a:srgbClr val="FF0000"/>
                </a:solidFill>
              </a:rPr>
              <a:t>:</a:t>
            </a:r>
            <a:endParaRPr lang="en-US" dirty="0">
              <a:solidFill>
                <a:srgbClr val="FF0000"/>
              </a:solidFill>
            </a:endParaRPr>
          </a:p>
        </p:txBody>
      </p:sp>
      <p:sp>
        <p:nvSpPr>
          <p:cNvPr id="6" name="Content Placeholder 5"/>
          <p:cNvSpPr>
            <a:spLocks noGrp="1"/>
          </p:cNvSpPr>
          <p:nvPr>
            <p:ph idx="1"/>
          </p:nvPr>
        </p:nvSpPr>
        <p:spPr>
          <a:xfrm>
            <a:off x="0" y="1422136"/>
            <a:ext cx="9144000" cy="5435864"/>
          </a:xfrm>
        </p:spPr>
        <p:txBody>
          <a:bodyPr anchor="ctr">
            <a:normAutofit/>
          </a:bodyPr>
          <a:lstStyle/>
          <a:p>
            <a:pPr algn="ctr"/>
            <a:endParaRPr lang="af-ZA" sz="4000" b="1" dirty="0" smtClean="0"/>
          </a:p>
          <a:p>
            <a:pPr marL="0" indent="0" algn="ctr">
              <a:buNone/>
            </a:pPr>
            <a:r>
              <a:rPr lang="af-ZA" sz="4000" b="1" dirty="0" smtClean="0">
                <a:solidFill>
                  <a:srgbClr val="008000"/>
                </a:solidFill>
              </a:rPr>
              <a:t>Ef</a:t>
            </a:r>
            <a:r>
              <a:rPr lang="af-ZA" sz="4000" b="1" dirty="0">
                <a:solidFill>
                  <a:srgbClr val="008000"/>
                </a:solidFill>
              </a:rPr>
              <a:t>. 1:4	</a:t>
            </a:r>
            <a:r>
              <a:rPr lang="af-ZA" sz="4000" dirty="0">
                <a:solidFill>
                  <a:srgbClr val="008000"/>
                </a:solidFill>
              </a:rPr>
              <a:t>	</a:t>
            </a:r>
            <a:endParaRPr lang="af-ZA" sz="4000" dirty="0" smtClean="0">
              <a:solidFill>
                <a:srgbClr val="008000"/>
              </a:solidFill>
            </a:endParaRPr>
          </a:p>
          <a:p>
            <a:pPr marL="0" indent="0" algn="ctr">
              <a:buNone/>
            </a:pPr>
            <a:endParaRPr lang="af-ZA" sz="4000" i="1" dirty="0"/>
          </a:p>
          <a:p>
            <a:pPr marL="0" indent="0" algn="ctr">
              <a:buNone/>
            </a:pPr>
            <a:r>
              <a:rPr lang="af-ZA" sz="4000" i="1" dirty="0" smtClean="0"/>
              <a:t>“</a:t>
            </a:r>
            <a:r>
              <a:rPr lang="af-ZA" sz="4000" i="1" dirty="0"/>
              <a:t>So het Hy, nog voordat die wêreld geskep is, ons in Christus uitverkies om heilig en onberispelik voor Hom te wees”</a:t>
            </a:r>
            <a:endParaRPr lang="en-US" sz="4000" dirty="0"/>
          </a:p>
          <a:p>
            <a:pPr marL="0" indent="0" algn="ctr">
              <a:buNone/>
            </a:pPr>
            <a:endParaRPr lang="en-US" sz="4000" dirty="0"/>
          </a:p>
        </p:txBody>
      </p:sp>
    </p:spTree>
    <p:extLst>
      <p:ext uri="{BB962C8B-B14F-4D97-AF65-F5344CB8AC3E}">
        <p14:creationId xmlns:p14="http://schemas.microsoft.com/office/powerpoint/2010/main" val="37091786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1305860"/>
          </a:xfrm>
        </p:spPr>
        <p:txBody>
          <a:bodyPr>
            <a:normAutofit fontScale="90000"/>
          </a:bodyPr>
          <a:lstStyle/>
          <a:p>
            <a:r>
              <a:rPr lang="af-ZA" b="1" u="sng" dirty="0" smtClean="0">
                <a:solidFill>
                  <a:srgbClr val="FF0000"/>
                </a:solidFill>
              </a:rPr>
              <a:t>Heiligmaking is die doel van elke gelowige:</a:t>
            </a:r>
            <a:endParaRPr lang="en-US" dirty="0"/>
          </a:p>
        </p:txBody>
      </p:sp>
      <p:sp>
        <p:nvSpPr>
          <p:cNvPr id="6" name="Content Placeholder 5"/>
          <p:cNvSpPr>
            <a:spLocks noGrp="1"/>
          </p:cNvSpPr>
          <p:nvPr>
            <p:ph idx="1"/>
          </p:nvPr>
        </p:nvSpPr>
        <p:spPr>
          <a:xfrm>
            <a:off x="0" y="1422136"/>
            <a:ext cx="9144000" cy="5435864"/>
          </a:xfrm>
        </p:spPr>
        <p:txBody>
          <a:bodyPr anchor="ctr">
            <a:normAutofit lnSpcReduction="10000"/>
          </a:bodyPr>
          <a:lstStyle/>
          <a:p>
            <a:pPr marL="0" indent="0" algn="ctr">
              <a:buNone/>
            </a:pPr>
            <a:r>
              <a:rPr lang="af-ZA" sz="4000" b="1" dirty="0">
                <a:solidFill>
                  <a:srgbClr val="008000"/>
                </a:solidFill>
              </a:rPr>
              <a:t>I Joh. 3:2-3</a:t>
            </a:r>
            <a:r>
              <a:rPr lang="af-ZA" sz="4000" dirty="0">
                <a:solidFill>
                  <a:srgbClr val="008000"/>
                </a:solidFill>
              </a:rPr>
              <a:t>	</a:t>
            </a:r>
            <a:endParaRPr lang="af-ZA" sz="4000" dirty="0" smtClean="0">
              <a:solidFill>
                <a:srgbClr val="008000"/>
              </a:solidFill>
            </a:endParaRPr>
          </a:p>
          <a:p>
            <a:pPr marL="0" indent="0" algn="ctr">
              <a:buNone/>
            </a:pPr>
            <a:r>
              <a:rPr lang="af-ZA" sz="4000" i="1" dirty="0" smtClean="0"/>
              <a:t>“</a:t>
            </a:r>
            <a:r>
              <a:rPr lang="af-ZA" sz="4000" i="1" dirty="0"/>
              <a:t>Geliefdes, ons is nou reeds kinders van God. Dit is nog nie geopenbaar wat ons sal wees nie, maar ons weet dat, wanneer Jesus kom, ons soos Hy sal wees. Ons sal Hom sien soos Hy werklik is. Elkeen wat hierdie verwagting in verband met Hom koester, hou homself rein soos Jesus rein is.</a:t>
            </a:r>
            <a:r>
              <a:rPr lang="af-ZA" sz="4000" i="1" dirty="0" smtClean="0"/>
              <a:t>”</a:t>
            </a:r>
            <a:endParaRPr lang="en-US" sz="4000" dirty="0"/>
          </a:p>
        </p:txBody>
      </p:sp>
    </p:spTree>
    <p:extLst>
      <p:ext uri="{BB962C8B-B14F-4D97-AF65-F5344CB8AC3E}">
        <p14:creationId xmlns:p14="http://schemas.microsoft.com/office/powerpoint/2010/main" val="13007684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1305860"/>
          </a:xfrm>
        </p:spPr>
        <p:txBody>
          <a:bodyPr>
            <a:normAutofit fontScale="90000"/>
          </a:bodyPr>
          <a:lstStyle/>
          <a:p>
            <a:pPr lvl="0"/>
            <a:r>
              <a:rPr lang="af-ZA" b="1" u="sng" dirty="0">
                <a:solidFill>
                  <a:srgbClr val="FF0000"/>
                </a:solidFill>
              </a:rPr>
              <a:t>Omdat Jesus gesterwe het om ons van sonde te bevry</a:t>
            </a:r>
            <a:r>
              <a:rPr lang="af-ZA" b="1" u="sng" dirty="0" smtClean="0">
                <a:solidFill>
                  <a:srgbClr val="FF0000"/>
                </a:solidFill>
              </a:rPr>
              <a:t>:</a:t>
            </a:r>
            <a:endParaRPr lang="en-US" dirty="0">
              <a:solidFill>
                <a:srgbClr val="FF0000"/>
              </a:solidFill>
            </a:endParaRPr>
          </a:p>
        </p:txBody>
      </p:sp>
      <p:sp>
        <p:nvSpPr>
          <p:cNvPr id="6" name="Content Placeholder 5"/>
          <p:cNvSpPr>
            <a:spLocks noGrp="1"/>
          </p:cNvSpPr>
          <p:nvPr>
            <p:ph idx="1"/>
          </p:nvPr>
        </p:nvSpPr>
        <p:spPr>
          <a:xfrm>
            <a:off x="0" y="1422136"/>
            <a:ext cx="9144000" cy="5435864"/>
          </a:xfrm>
        </p:spPr>
        <p:txBody>
          <a:bodyPr anchor="ctr">
            <a:normAutofit/>
          </a:bodyPr>
          <a:lstStyle/>
          <a:p>
            <a:pPr marL="0" indent="0" algn="ctr">
              <a:buNone/>
            </a:pPr>
            <a:r>
              <a:rPr lang="af-ZA" sz="4000" b="1" dirty="0">
                <a:solidFill>
                  <a:srgbClr val="008000"/>
                </a:solidFill>
              </a:rPr>
              <a:t>Rom. 6:</a:t>
            </a:r>
            <a:r>
              <a:rPr lang="af-ZA" sz="4000" b="1" dirty="0" smtClean="0">
                <a:solidFill>
                  <a:srgbClr val="008000"/>
                </a:solidFill>
              </a:rPr>
              <a:t>6</a:t>
            </a:r>
          </a:p>
          <a:p>
            <a:pPr marL="0" indent="0" algn="ctr">
              <a:buNone/>
            </a:pPr>
            <a:r>
              <a:rPr lang="af-ZA" sz="4000" dirty="0">
                <a:solidFill>
                  <a:srgbClr val="008000"/>
                </a:solidFill>
              </a:rPr>
              <a:t>	</a:t>
            </a:r>
            <a:endParaRPr lang="af-ZA" sz="4000" i="1" dirty="0">
              <a:solidFill>
                <a:srgbClr val="008000"/>
              </a:solidFill>
            </a:endParaRPr>
          </a:p>
          <a:p>
            <a:pPr marL="0" indent="0" algn="ctr">
              <a:buNone/>
            </a:pPr>
            <a:r>
              <a:rPr lang="af-ZA" sz="4000" i="1" dirty="0" smtClean="0"/>
              <a:t>“</a:t>
            </a:r>
            <a:r>
              <a:rPr lang="af-ZA" sz="4000" i="1" dirty="0"/>
              <a:t>Ons weet tog dat die sondige mens wat ons was, saam met Christus gekruisig is, sodat ons sondige bestaan beëindig kon word. Ons is dus nie langer slawe van die sonde nie.</a:t>
            </a:r>
            <a:r>
              <a:rPr lang="af-ZA" sz="4000" i="1" dirty="0" smtClean="0"/>
              <a:t>”</a:t>
            </a:r>
            <a:endParaRPr lang="en-US" sz="4000" dirty="0"/>
          </a:p>
        </p:txBody>
      </p:sp>
    </p:spTree>
    <p:extLst>
      <p:ext uri="{BB962C8B-B14F-4D97-AF65-F5344CB8AC3E}">
        <p14:creationId xmlns:p14="http://schemas.microsoft.com/office/powerpoint/2010/main" val="13007684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1305860"/>
          </a:xfrm>
        </p:spPr>
        <p:txBody>
          <a:bodyPr>
            <a:normAutofit fontScale="90000"/>
          </a:bodyPr>
          <a:lstStyle/>
          <a:p>
            <a:r>
              <a:rPr lang="af-ZA" b="1" u="sng" dirty="0" smtClean="0">
                <a:solidFill>
                  <a:srgbClr val="FF0000"/>
                </a:solidFill>
              </a:rPr>
              <a:t>Omdat Jesus gesterwe het om ons van sonde te bevry:</a:t>
            </a:r>
            <a:endParaRPr lang="en-US" dirty="0"/>
          </a:p>
        </p:txBody>
      </p:sp>
      <p:sp>
        <p:nvSpPr>
          <p:cNvPr id="6" name="Content Placeholder 5"/>
          <p:cNvSpPr>
            <a:spLocks noGrp="1"/>
          </p:cNvSpPr>
          <p:nvPr>
            <p:ph idx="1"/>
          </p:nvPr>
        </p:nvSpPr>
        <p:spPr>
          <a:xfrm>
            <a:off x="0" y="1422136"/>
            <a:ext cx="9144000" cy="5435864"/>
          </a:xfrm>
        </p:spPr>
        <p:txBody>
          <a:bodyPr anchor="ctr">
            <a:normAutofit/>
          </a:bodyPr>
          <a:lstStyle/>
          <a:p>
            <a:pPr marL="0" indent="0" algn="ctr">
              <a:buNone/>
            </a:pPr>
            <a:r>
              <a:rPr lang="af-ZA" sz="4000" b="1" dirty="0">
                <a:solidFill>
                  <a:srgbClr val="008000"/>
                </a:solidFill>
              </a:rPr>
              <a:t>Rom. 6:</a:t>
            </a:r>
            <a:r>
              <a:rPr lang="af-ZA" sz="4000" b="1" dirty="0" smtClean="0">
                <a:solidFill>
                  <a:srgbClr val="008000"/>
                </a:solidFill>
              </a:rPr>
              <a:t>7-8</a:t>
            </a:r>
          </a:p>
          <a:p>
            <a:pPr marL="0" indent="0" algn="ctr">
              <a:buNone/>
            </a:pPr>
            <a:endParaRPr lang="af-ZA" sz="4000" b="1" dirty="0" smtClean="0"/>
          </a:p>
          <a:p>
            <a:pPr marL="0" indent="0">
              <a:buNone/>
            </a:pPr>
            <a:r>
              <a:rPr lang="af-ZA" sz="4000" i="1" dirty="0" smtClean="0"/>
              <a:t>“</a:t>
            </a:r>
            <a:r>
              <a:rPr lang="af-ZA" sz="4000" i="1" dirty="0"/>
              <a:t>Iemand wat gesterf het, is immers vry van die mag van die </a:t>
            </a:r>
            <a:r>
              <a:rPr lang="af-ZA" sz="4000" i="1" dirty="0" smtClean="0"/>
              <a:t>sonde.</a:t>
            </a:r>
            <a:r>
              <a:rPr lang="af-ZA" sz="4000" i="1" dirty="0"/>
              <a:t> </a:t>
            </a:r>
            <a:r>
              <a:rPr lang="af-ZA" sz="4000" i="1" dirty="0" smtClean="0"/>
              <a:t>Ons </a:t>
            </a:r>
            <a:r>
              <a:rPr lang="af-ZA" sz="4000" i="1" dirty="0"/>
              <a:t>het saam met Christus gesterwe; daarom glo ons dat ons ook saam met Hom sal lewe.”</a:t>
            </a:r>
            <a:endParaRPr lang="en-US" sz="4000" dirty="0"/>
          </a:p>
          <a:p>
            <a:pPr marL="0" indent="0" algn="ctr">
              <a:buNone/>
            </a:pPr>
            <a:endParaRPr lang="en-US" sz="4000" dirty="0"/>
          </a:p>
        </p:txBody>
      </p:sp>
    </p:spTree>
    <p:extLst>
      <p:ext uri="{BB962C8B-B14F-4D97-AF65-F5344CB8AC3E}">
        <p14:creationId xmlns:p14="http://schemas.microsoft.com/office/powerpoint/2010/main" val="13007684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r>
              <a:rPr lang="af-ZA" dirty="0"/>
              <a:t>	</a:t>
            </a:r>
            <a:r>
              <a:rPr lang="af-ZA" i="1" dirty="0"/>
              <a:t>“Surely that man must be in an unhealthy state of soul who can think of all that Jesus suffered, and yet cling to those sins for which that suffering was undergone. It was sin that wove the crown of thorns; it was sin that pierced our Lord’s hands and feet end side...Cold must our hearts be if we do not hate sin and labour to get rid of it”</a:t>
            </a:r>
            <a:r>
              <a:rPr lang="en-US" dirty="0"/>
              <a:t/>
            </a:r>
            <a:br>
              <a:rPr lang="en-US" dirty="0"/>
            </a:br>
            <a:r>
              <a:rPr lang="en-US" dirty="0" smtClean="0"/>
              <a:t>																																</a:t>
            </a:r>
            <a:r>
              <a:rPr lang="af-ZA" b="1" dirty="0" smtClean="0">
                <a:solidFill>
                  <a:srgbClr val="660066"/>
                </a:solidFill>
              </a:rPr>
              <a:t>J. C. Ryle</a:t>
            </a:r>
            <a:endParaRPr lang="en-US" dirty="0">
              <a:solidFill>
                <a:srgbClr val="660066"/>
              </a:solidFill>
            </a:endParaRPr>
          </a:p>
        </p:txBody>
      </p:sp>
    </p:spTree>
    <p:extLst>
      <p:ext uri="{BB962C8B-B14F-4D97-AF65-F5344CB8AC3E}">
        <p14:creationId xmlns:p14="http://schemas.microsoft.com/office/powerpoint/2010/main" val="13007684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1305860"/>
          </a:xfrm>
        </p:spPr>
        <p:txBody>
          <a:bodyPr>
            <a:normAutofit/>
          </a:bodyPr>
          <a:lstStyle/>
          <a:p>
            <a:pPr lvl="0"/>
            <a:r>
              <a:rPr lang="af-ZA" b="1" u="sng" dirty="0">
                <a:solidFill>
                  <a:srgbClr val="FF0000"/>
                </a:solidFill>
              </a:rPr>
              <a:t>Omdat ons heiliges is</a:t>
            </a:r>
            <a:r>
              <a:rPr lang="af-ZA" b="1" u="sng" dirty="0" smtClean="0">
                <a:solidFill>
                  <a:srgbClr val="FF0000"/>
                </a:solidFill>
              </a:rPr>
              <a:t>:</a:t>
            </a:r>
            <a:endParaRPr lang="en-US" dirty="0">
              <a:solidFill>
                <a:srgbClr val="FF0000"/>
              </a:solidFill>
            </a:endParaRPr>
          </a:p>
        </p:txBody>
      </p:sp>
      <p:sp>
        <p:nvSpPr>
          <p:cNvPr id="6" name="Content Placeholder 5"/>
          <p:cNvSpPr>
            <a:spLocks noGrp="1"/>
          </p:cNvSpPr>
          <p:nvPr>
            <p:ph idx="1"/>
          </p:nvPr>
        </p:nvSpPr>
        <p:spPr>
          <a:xfrm>
            <a:off x="0" y="1422136"/>
            <a:ext cx="9144000" cy="5435864"/>
          </a:xfrm>
        </p:spPr>
        <p:txBody>
          <a:bodyPr anchor="ctr">
            <a:normAutofit/>
          </a:bodyPr>
          <a:lstStyle/>
          <a:p>
            <a:pPr algn="ctr"/>
            <a:endParaRPr lang="en-US" sz="4000" dirty="0"/>
          </a:p>
        </p:txBody>
      </p:sp>
    </p:spTree>
    <p:extLst>
      <p:ext uri="{BB962C8B-B14F-4D97-AF65-F5344CB8AC3E}">
        <p14:creationId xmlns:p14="http://schemas.microsoft.com/office/powerpoint/2010/main" val="13007684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75</TotalTime>
  <Words>211</Words>
  <Application>Microsoft Office PowerPoint</Application>
  <PresentationFormat>On-screen Show (4:3)</PresentationFormat>
  <Paragraphs>61</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Want God is heilig:</vt:lpstr>
      <vt:lpstr>Want God is heilig:</vt:lpstr>
      <vt:lpstr>Heiligmaking is die doel van elke gelowige:</vt:lpstr>
      <vt:lpstr>Heiligmaking is die doel van elke gelowige:</vt:lpstr>
      <vt:lpstr>Omdat Jesus gesterwe het om ons van sonde te bevry:</vt:lpstr>
      <vt:lpstr>Omdat Jesus gesterwe het om ons van sonde te bevry:</vt:lpstr>
      <vt:lpstr> “Surely that man must be in an unhealthy state of soul who can think of all that Jesus suffered, and yet cling to those sins for which that suffering was undergone. It was sin that wove the crown of thorns; it was sin that pierced our Lord’s hands and feet end side...Cold must our hearts be if we do not hate sin and labour to get rid of it”                                 J. C. Ryle</vt:lpstr>
      <vt:lpstr>Omdat ons heiliges is:</vt:lpstr>
      <vt:lpstr>Omdat ons heiliges is:</vt:lpstr>
      <vt:lpstr>Omdat ons heiliges is:</vt:lpstr>
      <vt:lpstr>Omdat ons intimiteit met God daarvan afhanklik is:</vt:lpstr>
      <vt:lpstr>Omdat ons intimiteit met God daarvan afhanklik is:</vt:lpstr>
      <vt:lpstr>Omdat ons vir ewig in 'n heilige stad gaan woon:</vt:lpstr>
      <vt:lpstr>Omdat ons vir ewig in 'n heilige stad gaan woon:</vt:lpstr>
      <vt:lpstr> “Without holiness on earth we shall never be prepared to enjoy heaven. Heaven is a holy place. The Lord of heaven is a holy Being. The angels are holy creatures. Holiness is written on everything in heaven...How shall we ever be at home and happy in heaven if we die unholy?”                                        J.C. Ryle </vt:lpstr>
      <vt:lpstr>Omdat die welstand van ander afhanklik is daarvan:</vt:lpstr>
      <vt:lpstr> “The greatest need of my people is my personal holiness”                        Robert M. McCheyne</vt:lpstr>
      <vt:lpstr>Omdat die welstand van ander afhanklik is daarvan:</vt:lpstr>
      <vt:lpstr>Omdat die welstand van ander afhanklik is daarvan: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User</cp:lastModifiedBy>
  <cp:revision>5</cp:revision>
  <dcterms:created xsi:type="dcterms:W3CDTF">2017-11-10T05:45:32Z</dcterms:created>
  <dcterms:modified xsi:type="dcterms:W3CDTF">2017-11-12T07:59:44Z</dcterms:modified>
</cp:coreProperties>
</file>