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7425" autoAdjust="0"/>
    <p:restoredTop sz="94660"/>
  </p:normalViewPr>
  <p:slideViewPr>
    <p:cSldViewPr snapToGrid="0" snapToObjects="1">
      <p:cViewPr varScale="1">
        <p:scale>
          <a:sx n="139" d="100"/>
          <a:sy n="139" d="100"/>
        </p:scale>
        <p:origin x="-2120" y="-11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printerSettings" Target="printerSettings/printerSettings1.bin"/><Relationship Id="rId16" Type="http://schemas.openxmlformats.org/officeDocument/2006/relationships/presProps" Target="presProps.xml"/><Relationship Id="rId17" Type="http://schemas.openxmlformats.org/officeDocument/2006/relationships/viewProps" Target="viewProps.xml"/><Relationship Id="rId18" Type="http://schemas.openxmlformats.org/officeDocument/2006/relationships/theme" Target="theme/theme1.xml"/><Relationship Id="rId19"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C1C85921-871C-2742-A482-A37FA0FD5927}" type="datetimeFigureOut">
              <a:rPr lang="en-US" smtClean="0"/>
              <a:t>17/11/17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1774122-0CD7-2D4C-B731-D4E1EE030796}" type="slidenum">
              <a:rPr lang="en-US" smtClean="0"/>
              <a:t>‹#›</a:t>
            </a:fld>
            <a:endParaRPr lang="en-US"/>
          </a:p>
        </p:txBody>
      </p:sp>
    </p:spTree>
    <p:extLst>
      <p:ext uri="{BB962C8B-B14F-4D97-AF65-F5344CB8AC3E}">
        <p14:creationId xmlns:p14="http://schemas.microsoft.com/office/powerpoint/2010/main" val="356063214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1C85921-871C-2742-A482-A37FA0FD5927}" type="datetimeFigureOut">
              <a:rPr lang="en-US" smtClean="0"/>
              <a:t>17/11/17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1774122-0CD7-2D4C-B731-D4E1EE030796}" type="slidenum">
              <a:rPr lang="en-US" smtClean="0"/>
              <a:t>‹#›</a:t>
            </a:fld>
            <a:endParaRPr lang="en-US"/>
          </a:p>
        </p:txBody>
      </p:sp>
    </p:spTree>
    <p:extLst>
      <p:ext uri="{BB962C8B-B14F-4D97-AF65-F5344CB8AC3E}">
        <p14:creationId xmlns:p14="http://schemas.microsoft.com/office/powerpoint/2010/main" val="19550849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1C85921-871C-2742-A482-A37FA0FD5927}" type="datetimeFigureOut">
              <a:rPr lang="en-US" smtClean="0"/>
              <a:t>17/11/17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1774122-0CD7-2D4C-B731-D4E1EE030796}" type="slidenum">
              <a:rPr lang="en-US" smtClean="0"/>
              <a:t>‹#›</a:t>
            </a:fld>
            <a:endParaRPr lang="en-US"/>
          </a:p>
        </p:txBody>
      </p:sp>
    </p:spTree>
    <p:extLst>
      <p:ext uri="{BB962C8B-B14F-4D97-AF65-F5344CB8AC3E}">
        <p14:creationId xmlns:p14="http://schemas.microsoft.com/office/powerpoint/2010/main" val="36394585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1C85921-871C-2742-A482-A37FA0FD5927}" type="datetimeFigureOut">
              <a:rPr lang="en-US" smtClean="0"/>
              <a:t>17/11/17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1774122-0CD7-2D4C-B731-D4E1EE030796}" type="slidenum">
              <a:rPr lang="en-US" smtClean="0"/>
              <a:t>‹#›</a:t>
            </a:fld>
            <a:endParaRPr lang="en-US"/>
          </a:p>
        </p:txBody>
      </p:sp>
    </p:spTree>
    <p:extLst>
      <p:ext uri="{BB962C8B-B14F-4D97-AF65-F5344CB8AC3E}">
        <p14:creationId xmlns:p14="http://schemas.microsoft.com/office/powerpoint/2010/main" val="30364086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1C85921-871C-2742-A482-A37FA0FD5927}" type="datetimeFigureOut">
              <a:rPr lang="en-US" smtClean="0"/>
              <a:t>17/11/17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1774122-0CD7-2D4C-B731-D4E1EE030796}" type="slidenum">
              <a:rPr lang="en-US" smtClean="0"/>
              <a:t>‹#›</a:t>
            </a:fld>
            <a:endParaRPr lang="en-US"/>
          </a:p>
        </p:txBody>
      </p:sp>
    </p:spTree>
    <p:extLst>
      <p:ext uri="{BB962C8B-B14F-4D97-AF65-F5344CB8AC3E}">
        <p14:creationId xmlns:p14="http://schemas.microsoft.com/office/powerpoint/2010/main" val="34298294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C1C85921-871C-2742-A482-A37FA0FD5927}" type="datetimeFigureOut">
              <a:rPr lang="en-US" smtClean="0"/>
              <a:t>17/11/17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1774122-0CD7-2D4C-B731-D4E1EE030796}" type="slidenum">
              <a:rPr lang="en-US" smtClean="0"/>
              <a:t>‹#›</a:t>
            </a:fld>
            <a:endParaRPr lang="en-US"/>
          </a:p>
        </p:txBody>
      </p:sp>
    </p:spTree>
    <p:extLst>
      <p:ext uri="{BB962C8B-B14F-4D97-AF65-F5344CB8AC3E}">
        <p14:creationId xmlns:p14="http://schemas.microsoft.com/office/powerpoint/2010/main" val="39224502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C1C85921-871C-2742-A482-A37FA0FD5927}" type="datetimeFigureOut">
              <a:rPr lang="en-US" smtClean="0"/>
              <a:t>17/11/17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1774122-0CD7-2D4C-B731-D4E1EE030796}" type="slidenum">
              <a:rPr lang="en-US" smtClean="0"/>
              <a:t>‹#›</a:t>
            </a:fld>
            <a:endParaRPr lang="en-US"/>
          </a:p>
        </p:txBody>
      </p:sp>
    </p:spTree>
    <p:extLst>
      <p:ext uri="{BB962C8B-B14F-4D97-AF65-F5344CB8AC3E}">
        <p14:creationId xmlns:p14="http://schemas.microsoft.com/office/powerpoint/2010/main" val="15276858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C1C85921-871C-2742-A482-A37FA0FD5927}" type="datetimeFigureOut">
              <a:rPr lang="en-US" smtClean="0"/>
              <a:t>17/11/17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1774122-0CD7-2D4C-B731-D4E1EE030796}" type="slidenum">
              <a:rPr lang="en-US" smtClean="0"/>
              <a:t>‹#›</a:t>
            </a:fld>
            <a:endParaRPr lang="en-US"/>
          </a:p>
        </p:txBody>
      </p:sp>
    </p:spTree>
    <p:extLst>
      <p:ext uri="{BB962C8B-B14F-4D97-AF65-F5344CB8AC3E}">
        <p14:creationId xmlns:p14="http://schemas.microsoft.com/office/powerpoint/2010/main" val="32290943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1C85921-871C-2742-A482-A37FA0FD5927}" type="datetimeFigureOut">
              <a:rPr lang="en-US" smtClean="0"/>
              <a:t>17/11/17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1774122-0CD7-2D4C-B731-D4E1EE030796}" type="slidenum">
              <a:rPr lang="en-US" smtClean="0"/>
              <a:t>‹#›</a:t>
            </a:fld>
            <a:endParaRPr lang="en-US"/>
          </a:p>
        </p:txBody>
      </p:sp>
    </p:spTree>
    <p:extLst>
      <p:ext uri="{BB962C8B-B14F-4D97-AF65-F5344CB8AC3E}">
        <p14:creationId xmlns:p14="http://schemas.microsoft.com/office/powerpoint/2010/main" val="225716796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1C85921-871C-2742-A482-A37FA0FD5927}" type="datetimeFigureOut">
              <a:rPr lang="en-US" smtClean="0"/>
              <a:t>17/11/17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1774122-0CD7-2D4C-B731-D4E1EE030796}" type="slidenum">
              <a:rPr lang="en-US" smtClean="0"/>
              <a:t>‹#›</a:t>
            </a:fld>
            <a:endParaRPr lang="en-US"/>
          </a:p>
        </p:txBody>
      </p:sp>
    </p:spTree>
    <p:extLst>
      <p:ext uri="{BB962C8B-B14F-4D97-AF65-F5344CB8AC3E}">
        <p14:creationId xmlns:p14="http://schemas.microsoft.com/office/powerpoint/2010/main" val="16214712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1C85921-871C-2742-A482-A37FA0FD5927}" type="datetimeFigureOut">
              <a:rPr lang="en-US" smtClean="0"/>
              <a:t>17/11/17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1774122-0CD7-2D4C-B731-D4E1EE030796}" type="slidenum">
              <a:rPr lang="en-US" smtClean="0"/>
              <a:t>‹#›</a:t>
            </a:fld>
            <a:endParaRPr lang="en-US"/>
          </a:p>
        </p:txBody>
      </p:sp>
    </p:spTree>
    <p:extLst>
      <p:ext uri="{BB962C8B-B14F-4D97-AF65-F5344CB8AC3E}">
        <p14:creationId xmlns:p14="http://schemas.microsoft.com/office/powerpoint/2010/main" val="1753752185"/>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1C85921-871C-2742-A482-A37FA0FD5927}" type="datetimeFigureOut">
              <a:rPr lang="en-US" smtClean="0"/>
              <a:t>17/11/17</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1774122-0CD7-2D4C-B731-D4E1EE030796}" type="slidenum">
              <a:rPr lang="en-US" smtClean="0"/>
              <a:t>‹#›</a:t>
            </a:fld>
            <a:endParaRPr lang="en-US"/>
          </a:p>
        </p:txBody>
      </p:sp>
    </p:spTree>
    <p:extLst>
      <p:ext uri="{BB962C8B-B14F-4D97-AF65-F5344CB8AC3E}">
        <p14:creationId xmlns:p14="http://schemas.microsoft.com/office/powerpoint/2010/main" val="104640262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29209303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2 Tim. 3:14</a:t>
            </a:r>
            <a:r>
              <a:rPr lang="af-ZA" dirty="0">
                <a:solidFill>
                  <a:srgbClr val="008000"/>
                </a:solidFill>
              </a:rPr>
              <a:t>	</a:t>
            </a:r>
            <a:r>
              <a:rPr lang="af-ZA" dirty="0" smtClean="0">
                <a:solidFill>
                  <a:srgbClr val="008000"/>
                </a:solidFill>
              </a:rPr>
              <a:t/>
            </a:r>
            <a:br>
              <a:rPr lang="af-ZA" dirty="0" smtClean="0">
                <a:solidFill>
                  <a:srgbClr val="008000"/>
                </a:solidFill>
              </a:rPr>
            </a:br>
            <a:r>
              <a:rPr lang="af-ZA" dirty="0">
                <a:solidFill>
                  <a:srgbClr val="008000"/>
                </a:solidFill>
              </a:rPr>
              <a:t/>
            </a:r>
            <a:br>
              <a:rPr lang="af-ZA" dirty="0">
                <a:solidFill>
                  <a:srgbClr val="008000"/>
                </a:solidFill>
              </a:rPr>
            </a:br>
            <a:r>
              <a:rPr lang="af-ZA" i="1" dirty="0" smtClean="0"/>
              <a:t>“</a:t>
            </a:r>
            <a:r>
              <a:rPr lang="af-ZA" i="1" dirty="0"/>
              <a:t>Maar jy, bly by wat jy geleer het en wat jy vas glo. Jy weet tog wie jou leermeesters was</a:t>
            </a:r>
            <a:r>
              <a:rPr lang="af-ZA" i="1" dirty="0" smtClean="0"/>
              <a:t>”</a:t>
            </a:r>
            <a:endParaRPr lang="en-US" dirty="0"/>
          </a:p>
        </p:txBody>
      </p:sp>
    </p:spTree>
    <p:extLst>
      <p:ext uri="{BB962C8B-B14F-4D97-AF65-F5344CB8AC3E}">
        <p14:creationId xmlns:p14="http://schemas.microsoft.com/office/powerpoint/2010/main" val="429187849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429187849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1 Kor. 2:2</a:t>
            </a:r>
            <a:r>
              <a:rPr lang="af-ZA" dirty="0">
                <a:solidFill>
                  <a:srgbClr val="008000"/>
                </a:solidFill>
              </a:rPr>
              <a:t>	</a:t>
            </a:r>
            <a:r>
              <a:rPr lang="af-ZA" dirty="0" smtClean="0">
                <a:solidFill>
                  <a:srgbClr val="008000"/>
                </a:solidFill>
              </a:rPr>
              <a:t/>
            </a:r>
            <a:br>
              <a:rPr lang="af-ZA" dirty="0" smtClean="0">
                <a:solidFill>
                  <a:srgbClr val="008000"/>
                </a:solidFill>
              </a:rPr>
            </a:br>
            <a:r>
              <a:rPr lang="af-ZA" dirty="0">
                <a:solidFill>
                  <a:srgbClr val="008000"/>
                </a:solidFill>
              </a:rPr>
              <a:t/>
            </a:r>
            <a:br>
              <a:rPr lang="af-ZA" dirty="0">
                <a:solidFill>
                  <a:srgbClr val="008000"/>
                </a:solidFill>
              </a:rPr>
            </a:br>
            <a:r>
              <a:rPr lang="af-ZA" i="1" dirty="0" smtClean="0"/>
              <a:t>“</a:t>
            </a:r>
            <a:r>
              <a:rPr lang="af-ZA" i="1" dirty="0"/>
              <a:t>Ek het my voorgeneem om met julle oor niks anders te praat nie as oor Jesus as die Christus, en wel oor Hom as die gekruisigde.</a:t>
            </a:r>
            <a:r>
              <a:rPr lang="af-ZA" i="1" dirty="0" smtClean="0"/>
              <a:t>”</a:t>
            </a:r>
            <a:endParaRPr lang="en-US" dirty="0"/>
          </a:p>
        </p:txBody>
      </p:sp>
    </p:spTree>
    <p:extLst>
      <p:ext uri="{BB962C8B-B14F-4D97-AF65-F5344CB8AC3E}">
        <p14:creationId xmlns:p14="http://schemas.microsoft.com/office/powerpoint/2010/main" val="429187849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70172733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Hand. 20:29</a:t>
            </a:r>
            <a:r>
              <a:rPr lang="af-ZA" dirty="0"/>
              <a:t>	</a:t>
            </a:r>
            <a:r>
              <a:rPr lang="af-ZA" dirty="0" smtClean="0"/>
              <a:t/>
            </a:r>
            <a:br>
              <a:rPr lang="af-ZA" dirty="0" smtClean="0"/>
            </a:br>
            <a:r>
              <a:rPr lang="af-ZA" dirty="0"/>
              <a:t/>
            </a:r>
            <a:br>
              <a:rPr lang="af-ZA" dirty="0"/>
            </a:br>
            <a:r>
              <a:rPr lang="af-ZA" i="1" dirty="0" smtClean="0"/>
              <a:t>“</a:t>
            </a:r>
            <a:r>
              <a:rPr lang="af-ZA" i="1" dirty="0"/>
              <a:t>Ek weet dat daar ná my vertrek wrede wolwe onder julle sal indring, en hulle sal die kudde nie ontsien nie.</a:t>
            </a:r>
            <a:r>
              <a:rPr lang="af-ZA" i="1" dirty="0" smtClean="0"/>
              <a:t>”</a:t>
            </a:r>
            <a:endParaRPr lang="en-US" dirty="0"/>
          </a:p>
        </p:txBody>
      </p:sp>
    </p:spTree>
    <p:extLst>
      <p:ext uri="{BB962C8B-B14F-4D97-AF65-F5344CB8AC3E}">
        <p14:creationId xmlns:p14="http://schemas.microsoft.com/office/powerpoint/2010/main" val="42918784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Judas 1:3</a:t>
            </a:r>
            <a:r>
              <a:rPr lang="af-ZA" dirty="0">
                <a:solidFill>
                  <a:srgbClr val="008000"/>
                </a:solidFill>
              </a:rPr>
              <a:t>	</a:t>
            </a:r>
            <a:r>
              <a:rPr lang="af-ZA" dirty="0" smtClean="0">
                <a:solidFill>
                  <a:srgbClr val="008000"/>
                </a:solidFill>
              </a:rPr>
              <a:t/>
            </a:r>
            <a:br>
              <a:rPr lang="af-ZA" dirty="0" smtClean="0">
                <a:solidFill>
                  <a:srgbClr val="008000"/>
                </a:solidFill>
              </a:rPr>
            </a:br>
            <a:r>
              <a:rPr lang="af-ZA" dirty="0"/>
              <a:t/>
            </a:r>
            <a:br>
              <a:rPr lang="af-ZA" dirty="0"/>
            </a:br>
            <a:r>
              <a:rPr lang="af-ZA" i="1" dirty="0" smtClean="0"/>
              <a:t>“</a:t>
            </a:r>
            <a:r>
              <a:rPr lang="af-ZA" i="1" dirty="0"/>
              <a:t>Geliefdes, ek was vas van plan om aan julle te skrywe oor die verlossing waaraan ons almal deel het. Maar nou voel ek my verplig om julle met my brief aan te spoor om te stry vir die geloof wat een maal oorgelewer is aan dié wat God vir Hom afgesonder het.</a:t>
            </a:r>
            <a:r>
              <a:rPr lang="af-ZA" i="1" dirty="0" smtClean="0"/>
              <a:t>”</a:t>
            </a:r>
            <a:endParaRPr lang="en-US" dirty="0"/>
          </a:p>
        </p:txBody>
      </p:sp>
    </p:spTree>
    <p:extLst>
      <p:ext uri="{BB962C8B-B14F-4D97-AF65-F5344CB8AC3E}">
        <p14:creationId xmlns:p14="http://schemas.microsoft.com/office/powerpoint/2010/main" val="429187849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429187849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2 Pet. 1:20-</a:t>
            </a:r>
            <a:r>
              <a:rPr lang="af-ZA" b="1" dirty="0" smtClean="0">
                <a:solidFill>
                  <a:srgbClr val="008000"/>
                </a:solidFill>
              </a:rPr>
              <a:t>21</a:t>
            </a:r>
            <a:br>
              <a:rPr lang="af-ZA" b="1" dirty="0" smtClean="0">
                <a:solidFill>
                  <a:srgbClr val="008000"/>
                </a:solidFill>
              </a:rPr>
            </a:br>
            <a:r>
              <a:rPr lang="af-ZA" b="1" dirty="0">
                <a:solidFill>
                  <a:srgbClr val="008000"/>
                </a:solidFill>
              </a:rPr>
              <a:t/>
            </a:r>
            <a:br>
              <a:rPr lang="af-ZA" b="1" dirty="0">
                <a:solidFill>
                  <a:srgbClr val="008000"/>
                </a:solidFill>
              </a:rPr>
            </a:br>
            <a:r>
              <a:rPr lang="af-ZA" dirty="0"/>
              <a:t>	</a:t>
            </a:r>
            <a:r>
              <a:rPr lang="af-ZA" i="1" dirty="0"/>
              <a:t>“Dít veral moet julle weet: geen profesie in die Skrif kan op grond van eie insig reg uitgelê word nie, want geen profesie is ooit deur die wil van 'n mens voortgebring nie. Nee, deur die Heilige Gees meegevoer, het mense die woord wat van God kom, verkondig.</a:t>
            </a:r>
            <a:r>
              <a:rPr lang="af-ZA" i="1" dirty="0" smtClean="0"/>
              <a:t>”</a:t>
            </a:r>
            <a:endParaRPr lang="en-US" dirty="0"/>
          </a:p>
        </p:txBody>
      </p:sp>
    </p:spTree>
    <p:extLst>
      <p:ext uri="{BB962C8B-B14F-4D97-AF65-F5344CB8AC3E}">
        <p14:creationId xmlns:p14="http://schemas.microsoft.com/office/powerpoint/2010/main" val="429187849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429187849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1 Tim. 3:15</a:t>
            </a:r>
            <a:r>
              <a:rPr lang="af-ZA" i="1" dirty="0">
                <a:solidFill>
                  <a:srgbClr val="008000"/>
                </a:solidFill>
              </a:rPr>
              <a:t>	</a:t>
            </a:r>
            <a:r>
              <a:rPr lang="af-ZA" i="1" dirty="0" smtClean="0">
                <a:solidFill>
                  <a:srgbClr val="008000"/>
                </a:solidFill>
              </a:rPr>
              <a:t/>
            </a:r>
            <a:br>
              <a:rPr lang="af-ZA" i="1" dirty="0" smtClean="0">
                <a:solidFill>
                  <a:srgbClr val="008000"/>
                </a:solidFill>
              </a:rPr>
            </a:br>
            <a:r>
              <a:rPr lang="af-ZA" i="1" dirty="0">
                <a:solidFill>
                  <a:srgbClr val="008000"/>
                </a:solidFill>
              </a:rPr>
              <a:t/>
            </a:r>
            <a:br>
              <a:rPr lang="af-ZA" i="1" dirty="0">
                <a:solidFill>
                  <a:srgbClr val="008000"/>
                </a:solidFill>
              </a:rPr>
            </a:br>
            <a:r>
              <a:rPr lang="af-ZA" i="1" dirty="0" smtClean="0"/>
              <a:t>“</a:t>
            </a:r>
            <a:r>
              <a:rPr lang="af-ZA" i="1" dirty="0"/>
              <a:t>Die gemeente is die draer en beskermer van die waarheid.</a:t>
            </a:r>
            <a:r>
              <a:rPr lang="af-ZA" i="1" dirty="0" smtClean="0"/>
              <a:t>”</a:t>
            </a:r>
            <a:endParaRPr lang="en-US" dirty="0"/>
          </a:p>
        </p:txBody>
      </p:sp>
    </p:spTree>
    <p:extLst>
      <p:ext uri="{BB962C8B-B14F-4D97-AF65-F5344CB8AC3E}">
        <p14:creationId xmlns:p14="http://schemas.microsoft.com/office/powerpoint/2010/main" val="429187849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429187849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1 Kor.10:12</a:t>
            </a:r>
            <a:r>
              <a:rPr lang="af-ZA" dirty="0">
                <a:solidFill>
                  <a:srgbClr val="008000"/>
                </a:solidFill>
              </a:rPr>
              <a:t>	</a:t>
            </a:r>
            <a:r>
              <a:rPr lang="af-ZA" dirty="0" smtClean="0">
                <a:solidFill>
                  <a:srgbClr val="008000"/>
                </a:solidFill>
              </a:rPr>
              <a:t/>
            </a:r>
            <a:br>
              <a:rPr lang="af-ZA" dirty="0" smtClean="0">
                <a:solidFill>
                  <a:srgbClr val="008000"/>
                </a:solidFill>
              </a:rPr>
            </a:br>
            <a:r>
              <a:rPr lang="af-ZA" dirty="0">
                <a:solidFill>
                  <a:srgbClr val="008000"/>
                </a:solidFill>
              </a:rPr>
              <a:t/>
            </a:r>
            <a:br>
              <a:rPr lang="af-ZA" dirty="0">
                <a:solidFill>
                  <a:srgbClr val="008000"/>
                </a:solidFill>
              </a:rPr>
            </a:br>
            <a:r>
              <a:rPr lang="af-ZA" i="1" dirty="0" smtClean="0"/>
              <a:t>“</a:t>
            </a:r>
            <a:r>
              <a:rPr lang="af-ZA" i="1" dirty="0"/>
              <a:t>Daarom, wie meen dat hy staan, moet oppas dat hy nie val nie.</a:t>
            </a:r>
            <a:r>
              <a:rPr lang="af-ZA" i="1" dirty="0" smtClean="0"/>
              <a:t>”</a:t>
            </a:r>
            <a:endParaRPr lang="en-US" dirty="0"/>
          </a:p>
        </p:txBody>
      </p:sp>
    </p:spTree>
    <p:extLst>
      <p:ext uri="{BB962C8B-B14F-4D97-AF65-F5344CB8AC3E}">
        <p14:creationId xmlns:p14="http://schemas.microsoft.com/office/powerpoint/2010/main" val="429187849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2</TotalTime>
  <Words>41</Words>
  <Application>Microsoft Macintosh PowerPoint</Application>
  <PresentationFormat>On-screen Show (4:3)</PresentationFormat>
  <Paragraphs>7</Paragraphs>
  <Slides>13</Slides>
  <Notes>0</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Office Theme</vt:lpstr>
      <vt:lpstr>PowerPoint Presentation</vt:lpstr>
      <vt:lpstr>Hand. 20:29   “Ek weet dat daar ná my vertrek wrede wolwe onder julle sal indring, en hulle sal die kudde nie ontsien nie.”</vt:lpstr>
      <vt:lpstr>Judas 1:3   “Geliefdes, ek was vas van plan om aan julle te skrywe oor die verlossing waaraan ons almal deel het. Maar nou voel ek my verplig om julle met my brief aan te spoor om te stry vir die geloof wat een maal oorgelewer is aan dié wat God vir Hom afgesonder het.”</vt:lpstr>
      <vt:lpstr>PowerPoint Presentation</vt:lpstr>
      <vt:lpstr>2 Pet. 1:20-21   “Dít veral moet julle weet: geen profesie in die Skrif kan op grond van eie insig reg uitgelê word nie, want geen profesie is ooit deur die wil van 'n mens voortgebring nie. Nee, deur die Heilige Gees meegevoer, het mense die woord wat van God kom, verkondig.”</vt:lpstr>
      <vt:lpstr>PowerPoint Presentation</vt:lpstr>
      <vt:lpstr>1 Tim. 3:15   “Die gemeente is die draer en beskermer van die waarheid.”</vt:lpstr>
      <vt:lpstr>PowerPoint Presentation</vt:lpstr>
      <vt:lpstr>1 Kor.10:12   “Daarom, wie meen dat hy staan, moet oppas dat hy nie val nie.”</vt:lpstr>
      <vt:lpstr>2 Tim. 3:14   “Maar jy, bly by wat jy geleer het en wat jy vas glo. Jy weet tog wie jou leermeesters was”</vt:lpstr>
      <vt:lpstr>PowerPoint Presentation</vt:lpstr>
      <vt:lpstr>1 Kor. 2:2   “Ek het my voorgeneem om met julle oor niks anders te praat nie as oor Jesus as die Christus, en wel oor Hom as die gekruisigde.”</vt:lpstr>
      <vt:lpstr>PowerPoint Presentation</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Edward Botha</dc:creator>
  <cp:lastModifiedBy>Edward Botha</cp:lastModifiedBy>
  <cp:revision>1</cp:revision>
  <dcterms:created xsi:type="dcterms:W3CDTF">2017-11-17T06:14:50Z</dcterms:created>
  <dcterms:modified xsi:type="dcterms:W3CDTF">2017-11-17T06:17:42Z</dcterms:modified>
</cp:coreProperties>
</file>