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102" autoAdjust="0"/>
    <p:restoredTop sz="94660"/>
  </p:normalViewPr>
  <p:slideViewPr>
    <p:cSldViewPr snapToGrid="0" snapToObjects="1">
      <p:cViewPr varScale="1">
        <p:scale>
          <a:sx n="139" d="100"/>
          <a:sy n="139" d="100"/>
        </p:scale>
        <p:origin x="-2008"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interSettings" Target="printerSettings/printerSettings1.bin"/><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771AA91-34DB-4549-85A3-2B8BEC4452AE}" type="datetimeFigureOut">
              <a:rPr lang="en-US" smtClean="0"/>
              <a:t>17/05/31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2CADF3-3EB0-E347-A003-1AB9D1E5858C}" type="slidenum">
              <a:rPr lang="en-US" smtClean="0"/>
              <a:t>‹#›</a:t>
            </a:fld>
            <a:endParaRPr lang="en-US"/>
          </a:p>
        </p:txBody>
      </p:sp>
    </p:spTree>
    <p:extLst>
      <p:ext uri="{BB962C8B-B14F-4D97-AF65-F5344CB8AC3E}">
        <p14:creationId xmlns:p14="http://schemas.microsoft.com/office/powerpoint/2010/main" val="2918686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771AA91-34DB-4549-85A3-2B8BEC4452AE}" type="datetimeFigureOut">
              <a:rPr lang="en-US" smtClean="0"/>
              <a:t>17/05/31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2CADF3-3EB0-E347-A003-1AB9D1E5858C}" type="slidenum">
              <a:rPr lang="en-US" smtClean="0"/>
              <a:t>‹#›</a:t>
            </a:fld>
            <a:endParaRPr lang="en-US"/>
          </a:p>
        </p:txBody>
      </p:sp>
    </p:spTree>
    <p:extLst>
      <p:ext uri="{BB962C8B-B14F-4D97-AF65-F5344CB8AC3E}">
        <p14:creationId xmlns:p14="http://schemas.microsoft.com/office/powerpoint/2010/main" val="34984394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771AA91-34DB-4549-85A3-2B8BEC4452AE}" type="datetimeFigureOut">
              <a:rPr lang="en-US" smtClean="0"/>
              <a:t>17/05/31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2CADF3-3EB0-E347-A003-1AB9D1E5858C}" type="slidenum">
              <a:rPr lang="en-US" smtClean="0"/>
              <a:t>‹#›</a:t>
            </a:fld>
            <a:endParaRPr lang="en-US"/>
          </a:p>
        </p:txBody>
      </p:sp>
    </p:spTree>
    <p:extLst>
      <p:ext uri="{BB962C8B-B14F-4D97-AF65-F5344CB8AC3E}">
        <p14:creationId xmlns:p14="http://schemas.microsoft.com/office/powerpoint/2010/main" val="27609789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771AA91-34DB-4549-85A3-2B8BEC4452AE}" type="datetimeFigureOut">
              <a:rPr lang="en-US" smtClean="0"/>
              <a:t>17/05/31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2CADF3-3EB0-E347-A003-1AB9D1E5858C}" type="slidenum">
              <a:rPr lang="en-US" smtClean="0"/>
              <a:t>‹#›</a:t>
            </a:fld>
            <a:endParaRPr lang="en-US"/>
          </a:p>
        </p:txBody>
      </p:sp>
    </p:spTree>
    <p:extLst>
      <p:ext uri="{BB962C8B-B14F-4D97-AF65-F5344CB8AC3E}">
        <p14:creationId xmlns:p14="http://schemas.microsoft.com/office/powerpoint/2010/main" val="20033634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771AA91-34DB-4549-85A3-2B8BEC4452AE}" type="datetimeFigureOut">
              <a:rPr lang="en-US" smtClean="0"/>
              <a:t>17/05/31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2CADF3-3EB0-E347-A003-1AB9D1E5858C}" type="slidenum">
              <a:rPr lang="en-US" smtClean="0"/>
              <a:t>‹#›</a:t>
            </a:fld>
            <a:endParaRPr lang="en-US"/>
          </a:p>
        </p:txBody>
      </p:sp>
    </p:spTree>
    <p:extLst>
      <p:ext uri="{BB962C8B-B14F-4D97-AF65-F5344CB8AC3E}">
        <p14:creationId xmlns:p14="http://schemas.microsoft.com/office/powerpoint/2010/main" val="17407328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771AA91-34DB-4549-85A3-2B8BEC4452AE}" type="datetimeFigureOut">
              <a:rPr lang="en-US" smtClean="0"/>
              <a:t>17/05/31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12CADF3-3EB0-E347-A003-1AB9D1E5858C}" type="slidenum">
              <a:rPr lang="en-US" smtClean="0"/>
              <a:t>‹#›</a:t>
            </a:fld>
            <a:endParaRPr lang="en-US"/>
          </a:p>
        </p:txBody>
      </p:sp>
    </p:spTree>
    <p:extLst>
      <p:ext uri="{BB962C8B-B14F-4D97-AF65-F5344CB8AC3E}">
        <p14:creationId xmlns:p14="http://schemas.microsoft.com/office/powerpoint/2010/main" val="2633460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771AA91-34DB-4549-85A3-2B8BEC4452AE}" type="datetimeFigureOut">
              <a:rPr lang="en-US" smtClean="0"/>
              <a:t>17/05/31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12CADF3-3EB0-E347-A003-1AB9D1E5858C}" type="slidenum">
              <a:rPr lang="en-US" smtClean="0"/>
              <a:t>‹#›</a:t>
            </a:fld>
            <a:endParaRPr lang="en-US"/>
          </a:p>
        </p:txBody>
      </p:sp>
    </p:spTree>
    <p:extLst>
      <p:ext uri="{BB962C8B-B14F-4D97-AF65-F5344CB8AC3E}">
        <p14:creationId xmlns:p14="http://schemas.microsoft.com/office/powerpoint/2010/main" val="12228210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771AA91-34DB-4549-85A3-2B8BEC4452AE}" type="datetimeFigureOut">
              <a:rPr lang="en-US" smtClean="0"/>
              <a:t>17/05/31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12CADF3-3EB0-E347-A003-1AB9D1E5858C}" type="slidenum">
              <a:rPr lang="en-US" smtClean="0"/>
              <a:t>‹#›</a:t>
            </a:fld>
            <a:endParaRPr lang="en-US"/>
          </a:p>
        </p:txBody>
      </p:sp>
    </p:spTree>
    <p:extLst>
      <p:ext uri="{BB962C8B-B14F-4D97-AF65-F5344CB8AC3E}">
        <p14:creationId xmlns:p14="http://schemas.microsoft.com/office/powerpoint/2010/main" val="23134894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71AA91-34DB-4549-85A3-2B8BEC4452AE}" type="datetimeFigureOut">
              <a:rPr lang="en-US" smtClean="0"/>
              <a:t>17/05/31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12CADF3-3EB0-E347-A003-1AB9D1E5858C}" type="slidenum">
              <a:rPr lang="en-US" smtClean="0"/>
              <a:t>‹#›</a:t>
            </a:fld>
            <a:endParaRPr lang="en-US"/>
          </a:p>
        </p:txBody>
      </p:sp>
    </p:spTree>
    <p:extLst>
      <p:ext uri="{BB962C8B-B14F-4D97-AF65-F5344CB8AC3E}">
        <p14:creationId xmlns:p14="http://schemas.microsoft.com/office/powerpoint/2010/main" val="9134502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771AA91-34DB-4549-85A3-2B8BEC4452AE}" type="datetimeFigureOut">
              <a:rPr lang="en-US" smtClean="0"/>
              <a:t>17/05/31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12CADF3-3EB0-E347-A003-1AB9D1E5858C}" type="slidenum">
              <a:rPr lang="en-US" smtClean="0"/>
              <a:t>‹#›</a:t>
            </a:fld>
            <a:endParaRPr lang="en-US"/>
          </a:p>
        </p:txBody>
      </p:sp>
    </p:spTree>
    <p:extLst>
      <p:ext uri="{BB962C8B-B14F-4D97-AF65-F5344CB8AC3E}">
        <p14:creationId xmlns:p14="http://schemas.microsoft.com/office/powerpoint/2010/main" val="42071635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771AA91-34DB-4549-85A3-2B8BEC4452AE}" type="datetimeFigureOut">
              <a:rPr lang="en-US" smtClean="0"/>
              <a:t>17/05/31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12CADF3-3EB0-E347-A003-1AB9D1E5858C}" type="slidenum">
              <a:rPr lang="en-US" smtClean="0"/>
              <a:t>‹#›</a:t>
            </a:fld>
            <a:endParaRPr lang="en-US"/>
          </a:p>
        </p:txBody>
      </p:sp>
    </p:spTree>
    <p:extLst>
      <p:ext uri="{BB962C8B-B14F-4D97-AF65-F5344CB8AC3E}">
        <p14:creationId xmlns:p14="http://schemas.microsoft.com/office/powerpoint/2010/main" val="730878423"/>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71AA91-34DB-4549-85A3-2B8BEC4452AE}" type="datetimeFigureOut">
              <a:rPr lang="en-US" smtClean="0"/>
              <a:t>17/05/31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12CADF3-3EB0-E347-A003-1AB9D1E5858C}" type="slidenum">
              <a:rPr lang="en-US" smtClean="0"/>
              <a:t>‹#›</a:t>
            </a:fld>
            <a:endParaRPr lang="en-US"/>
          </a:p>
        </p:txBody>
      </p:sp>
    </p:spTree>
    <p:extLst>
      <p:ext uri="{BB962C8B-B14F-4D97-AF65-F5344CB8AC3E}">
        <p14:creationId xmlns:p14="http://schemas.microsoft.com/office/powerpoint/2010/main" val="5216895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9136696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Open. 2:17</a:t>
            </a:r>
            <a:r>
              <a:rPr lang="af-ZA" dirty="0"/>
              <a:t>	</a:t>
            </a:r>
            <a:r>
              <a:rPr lang="af-ZA" dirty="0" smtClean="0"/>
              <a:t/>
            </a:r>
            <a:br>
              <a:rPr lang="af-ZA" dirty="0" smtClean="0"/>
            </a:br>
            <a:r>
              <a:rPr lang="af-ZA" dirty="0"/>
              <a:t/>
            </a:r>
            <a:br>
              <a:rPr lang="af-ZA" dirty="0"/>
            </a:br>
            <a:r>
              <a:rPr lang="af-ZA" i="1" dirty="0" smtClean="0"/>
              <a:t>“</a:t>
            </a:r>
            <a:r>
              <a:rPr lang="af-ZA" i="1" dirty="0"/>
              <a:t>Aan elkeen wat die oorwinning behaal, sal Ek van die verborge manna gee, en daarby sal Ek vir hom 'n wit steentjie gee met 'n nuwe naam daarop gegraveer, wat niemand anders ken nie, net hy wat dit kry.</a:t>
            </a:r>
            <a:r>
              <a:rPr lang="af-ZA" i="1" dirty="0" smtClean="0"/>
              <a:t>”</a:t>
            </a:r>
            <a:endParaRPr lang="en-US" dirty="0"/>
          </a:p>
        </p:txBody>
      </p:sp>
    </p:spTree>
    <p:extLst>
      <p:ext uri="{BB962C8B-B14F-4D97-AF65-F5344CB8AC3E}">
        <p14:creationId xmlns:p14="http://schemas.microsoft.com/office/powerpoint/2010/main" val="20006346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b="1" dirty="0">
                <a:solidFill>
                  <a:srgbClr val="008000"/>
                </a:solidFill>
              </a:rPr>
              <a:t>Open. 2:26-28</a:t>
            </a:r>
            <a:r>
              <a:rPr lang="af-ZA" i="1" dirty="0"/>
              <a:t>	“Aan elkeen wat die oorwinning behaal en tot die einde toe volhou om te doen wat Ek wil hê, sal Ek mag en gesag oor die nasies gee. Hy sal hulle met 'n ystersepter regeer, hulle soos kleipotte stukkend slaan. Dieselfde mag en gesag het Ek ook van my Vader gekry. Daarby sal Ek vir elkeen wat die oorwinning behaal, die môrester gee.</a:t>
            </a:r>
            <a:r>
              <a:rPr lang="af-ZA" i="1" dirty="0" smtClean="0"/>
              <a:t>”</a:t>
            </a:r>
            <a:endParaRPr lang="en-US" dirty="0"/>
          </a:p>
        </p:txBody>
      </p:sp>
    </p:spTree>
    <p:extLst>
      <p:ext uri="{BB962C8B-B14F-4D97-AF65-F5344CB8AC3E}">
        <p14:creationId xmlns:p14="http://schemas.microsoft.com/office/powerpoint/2010/main" val="20006346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Open. 3:5</a:t>
            </a:r>
            <a:r>
              <a:rPr lang="af-ZA" i="1" dirty="0">
                <a:solidFill>
                  <a:srgbClr val="008000"/>
                </a:solidFill>
              </a:rPr>
              <a:t>	</a:t>
            </a:r>
            <a:r>
              <a:rPr lang="af-ZA" i="1" dirty="0" smtClean="0">
                <a:solidFill>
                  <a:srgbClr val="008000"/>
                </a:solidFill>
              </a:rPr>
              <a:t/>
            </a:r>
            <a:br>
              <a:rPr lang="af-ZA" i="1" dirty="0" smtClean="0">
                <a:solidFill>
                  <a:srgbClr val="008000"/>
                </a:solidFill>
              </a:rPr>
            </a:br>
            <a:r>
              <a:rPr lang="af-ZA" i="1" dirty="0"/>
              <a:t/>
            </a:r>
            <a:br>
              <a:rPr lang="af-ZA" i="1" dirty="0"/>
            </a:br>
            <a:r>
              <a:rPr lang="af-ZA" i="1" dirty="0" smtClean="0"/>
              <a:t>“</a:t>
            </a:r>
            <a:r>
              <a:rPr lang="af-ZA" i="1" dirty="0"/>
              <a:t>Elkeen wat die oorwinning behaal, sal sulke wit klere dra. Ek sal nooit sy naam uit die boek van die lewe uithaal nie, en Ek sal voor my Vader en voor sy engele verklaar dat hy aan My behoort.</a:t>
            </a:r>
            <a:r>
              <a:rPr lang="af-ZA" i="1" dirty="0" smtClean="0"/>
              <a:t>”</a:t>
            </a:r>
            <a:endParaRPr lang="en-US" dirty="0"/>
          </a:p>
        </p:txBody>
      </p:sp>
    </p:spTree>
    <p:extLst>
      <p:ext uri="{BB962C8B-B14F-4D97-AF65-F5344CB8AC3E}">
        <p14:creationId xmlns:p14="http://schemas.microsoft.com/office/powerpoint/2010/main" val="20006346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Open. 3:12</a:t>
            </a:r>
            <a:r>
              <a:rPr lang="af-ZA" dirty="0">
                <a:solidFill>
                  <a:srgbClr val="008000"/>
                </a:solidFill>
              </a:rPr>
              <a:t>	</a:t>
            </a:r>
            <a:r>
              <a:rPr lang="af-ZA" dirty="0" smtClean="0">
                <a:solidFill>
                  <a:srgbClr val="008000"/>
                </a:solidFill>
              </a:rPr>
              <a:t/>
            </a:r>
            <a:br>
              <a:rPr lang="af-ZA" dirty="0" smtClean="0">
                <a:solidFill>
                  <a:srgbClr val="008000"/>
                </a:solidFill>
              </a:rPr>
            </a:br>
            <a:r>
              <a:rPr lang="af-ZA" i="1" dirty="0" smtClean="0"/>
              <a:t>“</a:t>
            </a:r>
            <a:r>
              <a:rPr lang="af-ZA" i="1" dirty="0"/>
              <a:t>Elkeen wat die oorwinning behaal, sal Ek 'n pilaar in die tempel van my God maak, en hy sal vir altyd daar bly. Ek sal op hom die Naam van my God skrywe en die naam van die stad van my God, die nuwe Jerusalem, wat van my God af uit die hemel uit afkom. En Ek sal ook my eie nuwe Naam op hom skrywe.</a:t>
            </a:r>
            <a:r>
              <a:rPr lang="af-ZA" i="1" dirty="0" smtClean="0"/>
              <a:t>”</a:t>
            </a:r>
            <a:endParaRPr lang="en-US" dirty="0"/>
          </a:p>
        </p:txBody>
      </p:sp>
    </p:spTree>
    <p:extLst>
      <p:ext uri="{BB962C8B-B14F-4D97-AF65-F5344CB8AC3E}">
        <p14:creationId xmlns:p14="http://schemas.microsoft.com/office/powerpoint/2010/main" val="20006346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Open. 3:21</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i="1" dirty="0" smtClean="0"/>
              <a:t>“</a:t>
            </a:r>
            <a:r>
              <a:rPr lang="af-ZA" i="1" dirty="0"/>
              <a:t>Elkeen wat die oorwinning behaal, sal Ek saam met My op my troon laat sit, net soos Ek ook die oorwinning behaal het en saam met my Vader op sy troon gaan sit het.</a:t>
            </a:r>
            <a:r>
              <a:rPr lang="af-ZA" i="1" dirty="0" smtClean="0"/>
              <a:t>”</a:t>
            </a:r>
            <a:endParaRPr lang="en-US" dirty="0"/>
          </a:p>
        </p:txBody>
      </p:sp>
    </p:spTree>
    <p:extLst>
      <p:ext uri="{BB962C8B-B14F-4D97-AF65-F5344CB8AC3E}">
        <p14:creationId xmlns:p14="http://schemas.microsoft.com/office/powerpoint/2010/main" val="20006346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0006346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2 Tim. 3:12</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i="1" dirty="0" smtClean="0"/>
              <a:t>“</a:t>
            </a:r>
            <a:r>
              <a:rPr lang="af-ZA" i="1" dirty="0"/>
              <a:t>Almal wat in Christus Jesus toegewy aan God wil lewe, sal ook vervolg word.</a:t>
            </a:r>
            <a:r>
              <a:rPr lang="af-ZA" i="1" dirty="0" smtClean="0"/>
              <a:t>”</a:t>
            </a:r>
            <a:endParaRPr lang="en-US" dirty="0"/>
          </a:p>
        </p:txBody>
      </p:sp>
    </p:spTree>
    <p:extLst>
      <p:ext uri="{BB962C8B-B14F-4D97-AF65-F5344CB8AC3E}">
        <p14:creationId xmlns:p14="http://schemas.microsoft.com/office/powerpoint/2010/main" val="20006346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b="1" dirty="0">
                <a:solidFill>
                  <a:srgbClr val="008000"/>
                </a:solidFill>
              </a:rPr>
              <a:t>Joh. 15:18-21	</a:t>
            </a:r>
            <a:r>
              <a:rPr lang="af-ZA" b="1" dirty="0" smtClean="0">
                <a:solidFill>
                  <a:srgbClr val="008000"/>
                </a:solidFill>
              </a:rPr>
              <a:t/>
            </a:r>
            <a:br>
              <a:rPr lang="af-ZA" b="1" dirty="0" smtClean="0">
                <a:solidFill>
                  <a:srgbClr val="008000"/>
                </a:solidFill>
              </a:rPr>
            </a:br>
            <a:r>
              <a:rPr lang="af-ZA" b="1" dirty="0">
                <a:solidFill>
                  <a:srgbClr val="008000"/>
                </a:solidFill>
              </a:rPr>
              <a:t/>
            </a:r>
            <a:br>
              <a:rPr lang="af-ZA" b="1" dirty="0">
                <a:solidFill>
                  <a:srgbClr val="008000"/>
                </a:solidFill>
              </a:rPr>
            </a:br>
            <a:r>
              <a:rPr lang="af-ZA" i="1" dirty="0" smtClean="0"/>
              <a:t>“...Onthou </a:t>
            </a:r>
            <a:r>
              <a:rPr lang="af-ZA" i="1" dirty="0"/>
              <a:t>wat Ek vir julle gesê het: 'n Slaaf is nie belangriker as sy eienaar nie. As hulle My vervolg het, sal hulle julle ook vervolg</a:t>
            </a:r>
            <a:r>
              <a:rPr lang="af-ZA" i="1" dirty="0" smtClean="0"/>
              <a:t>...”</a:t>
            </a:r>
            <a:endParaRPr lang="en-US" dirty="0"/>
          </a:p>
        </p:txBody>
      </p:sp>
    </p:spTree>
    <p:extLst>
      <p:ext uri="{BB962C8B-B14F-4D97-AF65-F5344CB8AC3E}">
        <p14:creationId xmlns:p14="http://schemas.microsoft.com/office/powerpoint/2010/main" val="20006346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0006346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Rom. 8:30</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i="1" dirty="0" smtClean="0"/>
              <a:t>“</a:t>
            </a:r>
            <a:r>
              <a:rPr lang="af-ZA" i="1" dirty="0"/>
              <a:t>Dié wat Hy daartoe bestem het, het Hy ook geroep. En dié wat Hy geroep het, het Hy ook vrygespreek. En dié wat Hy vrygespreek het, het Hy ook verheerlik.</a:t>
            </a:r>
            <a:r>
              <a:rPr lang="af-ZA" i="1" dirty="0" smtClean="0"/>
              <a:t>”</a:t>
            </a:r>
            <a:endParaRPr lang="en-US" dirty="0"/>
          </a:p>
        </p:txBody>
      </p:sp>
    </p:spTree>
    <p:extLst>
      <p:ext uri="{BB962C8B-B14F-4D97-AF65-F5344CB8AC3E}">
        <p14:creationId xmlns:p14="http://schemas.microsoft.com/office/powerpoint/2010/main" val="20006346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Rom. 3:23</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i="1" dirty="0" smtClean="0"/>
              <a:t>“</a:t>
            </a:r>
            <a:r>
              <a:rPr lang="af-ZA" i="1" dirty="0"/>
              <a:t>Almal het gesondig, en het nie deel aan die heerlikheid van God nie,</a:t>
            </a:r>
            <a:r>
              <a:rPr lang="af-ZA" i="1" dirty="0" smtClean="0"/>
              <a:t>”</a:t>
            </a:r>
            <a:endParaRPr lang="en-US" dirty="0"/>
          </a:p>
        </p:txBody>
      </p:sp>
    </p:spTree>
    <p:extLst>
      <p:ext uri="{BB962C8B-B14F-4D97-AF65-F5344CB8AC3E}">
        <p14:creationId xmlns:p14="http://schemas.microsoft.com/office/powerpoint/2010/main" val="20006346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dirty="0"/>
              <a:t>	</a:t>
            </a:r>
            <a:r>
              <a:rPr lang="af-ZA" i="1" dirty="0"/>
              <a:t>“Salvation cannot stop at any point short of entire perfection or it is not salvation”</a:t>
            </a:r>
            <a:r>
              <a:rPr lang="en-US" dirty="0"/>
              <a:t/>
            </a:r>
            <a:br>
              <a:rPr lang="en-US" dirty="0"/>
            </a:br>
            <a:r>
              <a:rPr lang="en-US" dirty="0" smtClean="0"/>
              <a:t/>
            </a:r>
            <a:br>
              <a:rPr lang="en-US" dirty="0" smtClean="0"/>
            </a:br>
            <a:r>
              <a:rPr lang="en-US" dirty="0"/>
              <a:t>	</a:t>
            </a:r>
            <a:r>
              <a:rPr lang="en-US" dirty="0" smtClean="0"/>
              <a:t>																					</a:t>
            </a:r>
            <a:r>
              <a:rPr lang="en-US" dirty="0" smtClean="0">
                <a:solidFill>
                  <a:srgbClr val="660066"/>
                </a:solidFill>
              </a:rPr>
              <a:t>	</a:t>
            </a:r>
            <a:r>
              <a:rPr lang="af-ZA" b="1" dirty="0" smtClean="0">
                <a:solidFill>
                  <a:srgbClr val="660066"/>
                </a:solidFill>
              </a:rPr>
              <a:t>Martyn Lloyd-Jones</a:t>
            </a:r>
            <a:endParaRPr lang="en-US" dirty="0">
              <a:solidFill>
                <a:srgbClr val="660066"/>
              </a:solidFill>
            </a:endParaRPr>
          </a:p>
        </p:txBody>
      </p:sp>
    </p:spTree>
    <p:extLst>
      <p:ext uri="{BB962C8B-B14F-4D97-AF65-F5344CB8AC3E}">
        <p14:creationId xmlns:p14="http://schemas.microsoft.com/office/powerpoint/2010/main" val="20006346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0006346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Kol. 1:12</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i="1" dirty="0" smtClean="0"/>
              <a:t>“</a:t>
            </a:r>
            <a:r>
              <a:rPr lang="af-ZA" i="1" dirty="0"/>
              <a:t>Met blydskap moet julle die Vader dank wat julle geskik gemaak het om deel te hê aan die erfenis wat vir die gelowiges wag in die ryk van die lig.</a:t>
            </a:r>
            <a:r>
              <a:rPr lang="af-ZA" i="1" dirty="0" smtClean="0"/>
              <a:t>”</a:t>
            </a:r>
            <a:endParaRPr lang="en-US" dirty="0"/>
          </a:p>
        </p:txBody>
      </p:sp>
    </p:spTree>
    <p:extLst>
      <p:ext uri="{BB962C8B-B14F-4D97-AF65-F5344CB8AC3E}">
        <p14:creationId xmlns:p14="http://schemas.microsoft.com/office/powerpoint/2010/main" val="20006346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Hebr. 1:2</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i="1" dirty="0" smtClean="0"/>
              <a:t>“</a:t>
            </a:r>
            <a:r>
              <a:rPr lang="af-ZA" i="1" dirty="0"/>
              <a:t>God het Hom deur wie Hy die wêreld geskep het, ook erfgenaam van alles gemaak.</a:t>
            </a:r>
            <a:r>
              <a:rPr lang="af-ZA" i="1" dirty="0" smtClean="0"/>
              <a:t>”</a:t>
            </a:r>
            <a:endParaRPr lang="en-US" dirty="0"/>
          </a:p>
        </p:txBody>
      </p:sp>
    </p:spTree>
    <p:extLst>
      <p:ext uri="{BB962C8B-B14F-4D97-AF65-F5344CB8AC3E}">
        <p14:creationId xmlns:p14="http://schemas.microsoft.com/office/powerpoint/2010/main" val="20006346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Open. 2:7</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i="1" dirty="0" smtClean="0"/>
              <a:t>“</a:t>
            </a:r>
            <a:r>
              <a:rPr lang="af-ZA" i="1" dirty="0"/>
              <a:t>Aan elkeen wat die oorwinning behaal, sal Ek te ete gee van die boom van die lewe, wat in die paradys van God is.</a:t>
            </a:r>
            <a:r>
              <a:rPr lang="af-ZA" i="1" dirty="0" smtClean="0"/>
              <a:t>”</a:t>
            </a:r>
            <a:endParaRPr lang="en-US" dirty="0"/>
          </a:p>
        </p:txBody>
      </p:sp>
    </p:spTree>
    <p:extLst>
      <p:ext uri="{BB962C8B-B14F-4D97-AF65-F5344CB8AC3E}">
        <p14:creationId xmlns:p14="http://schemas.microsoft.com/office/powerpoint/2010/main" val="20006346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Open. 2:11</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i="1" dirty="0" smtClean="0"/>
              <a:t>“</a:t>
            </a:r>
            <a:r>
              <a:rPr lang="af-ZA" i="1" dirty="0"/>
              <a:t>Dié wat die oorwinning behaal, sal beslis nie deur die tweede dood getref word nie.”</a:t>
            </a:r>
            <a:endParaRPr lang="en-US" dirty="0"/>
          </a:p>
        </p:txBody>
      </p:sp>
    </p:spTree>
    <p:extLst>
      <p:ext uri="{BB962C8B-B14F-4D97-AF65-F5344CB8AC3E}">
        <p14:creationId xmlns:p14="http://schemas.microsoft.com/office/powerpoint/2010/main" val="20006346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49</TotalTime>
  <Words>70</Words>
  <Application>Microsoft Macintosh PowerPoint</Application>
  <PresentationFormat>On-screen Show (4:3)</PresentationFormat>
  <Paragraphs>14</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PowerPoint Presentation</vt:lpstr>
      <vt:lpstr>Rom. 8:30   “Dié wat Hy daartoe bestem het, het Hy ook geroep. En dié wat Hy geroep het, het Hy ook vrygespreek. En dié wat Hy vrygespreek het, het Hy ook verheerlik.”</vt:lpstr>
      <vt:lpstr>Rom. 3:23   “Almal het gesondig, en het nie deel aan die heerlikheid van God nie,”</vt:lpstr>
      <vt:lpstr> “Salvation cannot stop at any point short of entire perfection or it is not salvation”                         Martyn Lloyd-Jones</vt:lpstr>
      <vt:lpstr>PowerPoint Presentation</vt:lpstr>
      <vt:lpstr>Kol. 1:12   “Met blydskap moet julle die Vader dank wat julle geskik gemaak het om deel te hê aan die erfenis wat vir die gelowiges wag in die ryk van die lig.”</vt:lpstr>
      <vt:lpstr>Hebr. 1:2   “God het Hom deur wie Hy die wêreld geskep het, ook erfgenaam van alles gemaak.”</vt:lpstr>
      <vt:lpstr>Open. 2:7   “Aan elkeen wat die oorwinning behaal, sal Ek te ete gee van die boom van die lewe, wat in die paradys van God is.”</vt:lpstr>
      <vt:lpstr>Open. 2:11   “Dié wat die oorwinning behaal, sal beslis nie deur die tweede dood getref word nie.”</vt:lpstr>
      <vt:lpstr>Open. 2:17   “Aan elkeen wat die oorwinning behaal, sal Ek van die verborge manna gee, en daarby sal Ek vir hom 'n wit steentjie gee met 'n nuwe naam daarop gegraveer, wat niemand anders ken nie, net hy wat dit kry.”</vt:lpstr>
      <vt:lpstr>Open. 2:26-28 “Aan elkeen wat die oorwinning behaal en tot die einde toe volhou om te doen wat Ek wil hê, sal Ek mag en gesag oor die nasies gee. Hy sal hulle met 'n ystersepter regeer, hulle soos kleipotte stukkend slaan. Dieselfde mag en gesag het Ek ook van my Vader gekry. Daarby sal Ek vir elkeen wat die oorwinning behaal, die môrester gee.”</vt:lpstr>
      <vt:lpstr>Open. 3:5   “Elkeen wat die oorwinning behaal, sal sulke wit klere dra. Ek sal nooit sy naam uit die boek van die lewe uithaal nie, en Ek sal voor my Vader en voor sy engele verklaar dat hy aan My behoort.”</vt:lpstr>
      <vt:lpstr>Open. 3:12  “Elkeen wat die oorwinning behaal, sal Ek 'n pilaar in die tempel van my God maak, en hy sal vir altyd daar bly. Ek sal op hom die Naam van my God skrywe en die naam van die stad van my God, die nuwe Jerusalem, wat van my God af uit die hemel uit afkom. En Ek sal ook my eie nuwe Naam op hom skrywe.”</vt:lpstr>
      <vt:lpstr>Open. 3:21   “Elkeen wat die oorwinning behaal, sal Ek saam met My op my troon laat sit, net soos Ek ook die oorwinning behaal het en saam met my Vader op sy troon gaan sit het.”</vt:lpstr>
      <vt:lpstr>PowerPoint Presentation</vt:lpstr>
      <vt:lpstr>2 Tim. 3:12   “Almal wat in Christus Jesus toegewy aan God wil lewe, sal ook vervolg word.”</vt:lpstr>
      <vt:lpstr>Joh. 15:18-21   “...Onthou wat Ek vir julle gesê het: 'n Slaaf is nie belangriker as sy eienaar nie. As hulle My vervolg het, sal hulle julle ook vervolg...”</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Edward Botha</dc:creator>
  <cp:lastModifiedBy>Edward Botha</cp:lastModifiedBy>
  <cp:revision>1</cp:revision>
  <dcterms:created xsi:type="dcterms:W3CDTF">2017-05-31T07:22:40Z</dcterms:created>
  <dcterms:modified xsi:type="dcterms:W3CDTF">2017-05-31T08:12:31Z</dcterms:modified>
</cp:coreProperties>
</file>