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6"/>
  </p:handoutMasterIdLst>
  <p:sldIdLst>
    <p:sldId id="256" r:id="rId2"/>
    <p:sldId id="257" r:id="rId3"/>
    <p:sldId id="258" r:id="rId4"/>
    <p:sldId id="259" r:id="rId5"/>
    <p:sldId id="260" r:id="rId6"/>
    <p:sldId id="283" r:id="rId7"/>
    <p:sldId id="263" r:id="rId8"/>
    <p:sldId id="284" r:id="rId9"/>
    <p:sldId id="262" r:id="rId10"/>
    <p:sldId id="281" r:id="rId11"/>
    <p:sldId id="282" r:id="rId12"/>
    <p:sldId id="285" r:id="rId13"/>
    <p:sldId id="265" r:id="rId14"/>
    <p:sldId id="266" r:id="rId15"/>
  </p:sldIdLst>
  <p:sldSz cx="9144000" cy="6858000" type="screen4x3"/>
  <p:notesSz cx="4627563" cy="65833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255" autoAdjust="0"/>
    <p:restoredTop sz="94660"/>
  </p:normalViewPr>
  <p:slideViewPr>
    <p:cSldViewPr>
      <p:cViewPr varScale="1">
        <p:scale>
          <a:sx n="202" d="100"/>
          <a:sy n="202" d="100"/>
        </p:scale>
        <p:origin x="-358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005013" cy="328613"/>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2620963" y="0"/>
            <a:ext cx="2005012" cy="328613"/>
          </a:xfrm>
          <a:prstGeom prst="rect">
            <a:avLst/>
          </a:prstGeom>
        </p:spPr>
        <p:txBody>
          <a:bodyPr vert="horz" lIns="91440" tIns="45720" rIns="91440" bIns="45720" rtlCol="0"/>
          <a:lstStyle>
            <a:lvl1pPr algn="r">
              <a:defRPr sz="1200"/>
            </a:lvl1pPr>
          </a:lstStyle>
          <a:p>
            <a:fld id="{2EFA9852-8EB9-4671-BD78-636BF2BC97B6}" type="datetimeFigureOut">
              <a:rPr lang="en-US" smtClean="0"/>
              <a:t>17/05/24</a:t>
            </a:fld>
            <a:endParaRPr lang="en-ZA"/>
          </a:p>
        </p:txBody>
      </p:sp>
      <p:sp>
        <p:nvSpPr>
          <p:cNvPr id="4" name="Footer Placeholder 3"/>
          <p:cNvSpPr>
            <a:spLocks noGrp="1"/>
          </p:cNvSpPr>
          <p:nvPr>
            <p:ph type="ftr" sz="quarter" idx="2"/>
          </p:nvPr>
        </p:nvSpPr>
        <p:spPr>
          <a:xfrm>
            <a:off x="0" y="6253163"/>
            <a:ext cx="2005013" cy="328612"/>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2620963" y="6253163"/>
            <a:ext cx="2005012" cy="328612"/>
          </a:xfrm>
          <a:prstGeom prst="rect">
            <a:avLst/>
          </a:prstGeom>
        </p:spPr>
        <p:txBody>
          <a:bodyPr vert="horz" lIns="91440" tIns="45720" rIns="91440" bIns="45720" rtlCol="0" anchor="b"/>
          <a:lstStyle>
            <a:lvl1pPr algn="r">
              <a:defRPr sz="1200"/>
            </a:lvl1pPr>
          </a:lstStyle>
          <a:p>
            <a:fld id="{05A26E45-1DB7-4420-AA3E-C99B30CBB044}" type="slidenum">
              <a:rPr lang="en-ZA" smtClean="0"/>
              <a:t>‹#›</a:t>
            </a:fld>
            <a:endParaRPr lang="en-ZA"/>
          </a:p>
        </p:txBody>
      </p:sp>
    </p:spTree>
    <p:extLst>
      <p:ext uri="{BB962C8B-B14F-4D97-AF65-F5344CB8AC3E}">
        <p14:creationId xmlns:p14="http://schemas.microsoft.com/office/powerpoint/2010/main" val="262850895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3BB650D0-406A-49ED-9DA2-DC3968F87CAE}" type="datetimeFigureOut">
              <a:rPr lang="en-US" smtClean="0"/>
              <a:t>17/05/24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0E0A6FA6-395D-43A7-8DF9-328712739E31}"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3BB650D0-406A-49ED-9DA2-DC3968F87CAE}" type="datetimeFigureOut">
              <a:rPr lang="en-US" smtClean="0"/>
              <a:t>17/05/24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0E0A6FA6-395D-43A7-8DF9-328712739E31}"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3BB650D0-406A-49ED-9DA2-DC3968F87CAE}" type="datetimeFigureOut">
              <a:rPr lang="en-US" smtClean="0"/>
              <a:t>17/05/24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0E0A6FA6-395D-43A7-8DF9-328712739E31}"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3BB650D0-406A-49ED-9DA2-DC3968F87CAE}" type="datetimeFigureOut">
              <a:rPr lang="en-US" smtClean="0"/>
              <a:t>17/05/24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0E0A6FA6-395D-43A7-8DF9-328712739E31}"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B650D0-406A-49ED-9DA2-DC3968F87CAE}" type="datetimeFigureOut">
              <a:rPr lang="en-US" smtClean="0"/>
              <a:t>17/05/24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0E0A6FA6-395D-43A7-8DF9-328712739E31}" type="slidenum">
              <a:rPr lang="en-ZA" smtClean="0"/>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3BB650D0-406A-49ED-9DA2-DC3968F87CAE}" type="datetimeFigureOut">
              <a:rPr lang="en-US" smtClean="0"/>
              <a:t>17/05/24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0E0A6FA6-395D-43A7-8DF9-328712739E31}" type="slidenum">
              <a:rPr lang="en-ZA" smtClean="0"/>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3BB650D0-406A-49ED-9DA2-DC3968F87CAE}" type="datetimeFigureOut">
              <a:rPr lang="en-US" smtClean="0"/>
              <a:t>17/05/24</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0E0A6FA6-395D-43A7-8DF9-328712739E31}"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3BB650D0-406A-49ED-9DA2-DC3968F87CAE}" type="datetimeFigureOut">
              <a:rPr lang="en-US" smtClean="0"/>
              <a:t>17/05/24</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0E0A6FA6-395D-43A7-8DF9-328712739E31}"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B650D0-406A-49ED-9DA2-DC3968F87CAE}" type="datetimeFigureOut">
              <a:rPr lang="en-US" smtClean="0"/>
              <a:t>17/05/24</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0E0A6FA6-395D-43A7-8DF9-328712739E31}"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B650D0-406A-49ED-9DA2-DC3968F87CAE}" type="datetimeFigureOut">
              <a:rPr lang="en-US" smtClean="0"/>
              <a:t>17/05/24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0E0A6FA6-395D-43A7-8DF9-328712739E31}" type="slidenum">
              <a:rPr lang="en-ZA" smtClean="0"/>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B650D0-406A-49ED-9DA2-DC3968F87CAE}" type="datetimeFigureOut">
              <a:rPr lang="en-US" smtClean="0"/>
              <a:t>17/05/24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0E0A6FA6-395D-43A7-8DF9-328712739E31}" type="slidenum">
              <a:rPr lang="en-ZA" smtClean="0"/>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alphaModFix amt="0"/>
          </a:blip>
          <a:srcRect/>
          <a:stretch>
            <a:fillRect t="-26000" b="-2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B650D0-406A-49ED-9DA2-DC3968F87CAE}" type="datetimeFigureOut">
              <a:rPr lang="en-US" smtClean="0"/>
              <a:t>17/05/24</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0A6FA6-395D-43A7-8DF9-328712739E31}"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r>
              <a:rPr lang="af-ZA" b="1" dirty="0" smtClean="0">
                <a:solidFill>
                  <a:srgbClr val="008000"/>
                </a:solidFill>
                <a:effectLst>
                  <a:outerShdw blurRad="38100" dist="38100" dir="2700000" algn="tl">
                    <a:srgbClr val="000000">
                      <a:alpha val="43137"/>
                    </a:srgbClr>
                  </a:outerShdw>
                </a:effectLst>
              </a:rPr>
              <a:t>Gal 2:20</a:t>
            </a:r>
            <a:r>
              <a:rPr lang="af-ZA" i="1" dirty="0" smtClean="0">
                <a:solidFill>
                  <a:srgbClr val="008000"/>
                </a:solidFill>
                <a:effectLst>
                  <a:outerShdw blurRad="38100" dist="38100" dir="2700000" algn="tl">
                    <a:srgbClr val="000000">
                      <a:alpha val="43137"/>
                    </a:srgbClr>
                  </a:outerShdw>
                </a:effectLst>
              </a:rPr>
              <a:t> </a:t>
            </a:r>
            <a:br>
              <a:rPr lang="af-ZA" i="1" dirty="0" smtClean="0">
                <a:solidFill>
                  <a:srgbClr val="008000"/>
                </a:solidFill>
                <a:effectLst>
                  <a:outerShdw blurRad="38100" dist="38100" dir="2700000" algn="tl">
                    <a:srgbClr val="000000">
                      <a:alpha val="43137"/>
                    </a:srgbClr>
                  </a:outerShdw>
                </a:effectLst>
              </a:rPr>
            </a:br>
            <a:r>
              <a:rPr lang="af-ZA" i="1" dirty="0" smtClean="0">
                <a:solidFill>
                  <a:schemeClr val="bg2"/>
                </a:solidFill>
                <a:effectLst>
                  <a:outerShdw blurRad="38100" dist="38100" dir="2700000" algn="tl">
                    <a:srgbClr val="000000">
                      <a:alpha val="43137"/>
                    </a:srgbClr>
                  </a:outerShdw>
                </a:effectLst>
              </a:rPr>
              <a:t/>
            </a:r>
            <a:br>
              <a:rPr lang="af-ZA" i="1" dirty="0" smtClean="0">
                <a:solidFill>
                  <a:schemeClr val="bg2"/>
                </a:solidFill>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smtClean="0">
                <a:effectLst>
                  <a:outerShdw blurRad="38100" dist="38100" dir="2700000" algn="tl">
                    <a:srgbClr val="000000">
                      <a:alpha val="43137"/>
                    </a:srgbClr>
                  </a:outerShdw>
                </a:effectLst>
              </a:rPr>
              <a:t>ek </a:t>
            </a:r>
            <a:r>
              <a:rPr lang="af-ZA" i="1" dirty="0">
                <a:effectLst>
                  <a:outerShdw blurRad="38100" dist="38100" dir="2700000" algn="tl">
                    <a:srgbClr val="000000">
                      <a:alpha val="43137"/>
                    </a:srgbClr>
                  </a:outerShdw>
                </a:effectLst>
              </a:rPr>
              <a:t>is saam met Christus gekruisig</a:t>
            </a:r>
            <a:r>
              <a:rPr lang="af-ZA" i="1" dirty="0" smtClean="0">
                <a:effectLst>
                  <a:outerShdw blurRad="38100" dist="38100" dir="2700000" algn="tl">
                    <a:srgbClr val="000000">
                      <a:alpha val="43137"/>
                    </a:srgbClr>
                  </a:outerShdw>
                </a:effectLst>
              </a:rPr>
              <a:t>,</a:t>
            </a:r>
            <a:r>
              <a:rPr lang="en-ZA" dirty="0">
                <a:effectLst>
                  <a:outerShdw blurRad="38100" dist="38100" dir="2700000" algn="tl">
                    <a:srgbClr val="000000">
                      <a:alpha val="43137"/>
                    </a:srgbClr>
                  </a:outerShdw>
                </a:effectLst>
              </a:rPr>
              <a:t/>
            </a:r>
            <a:br>
              <a:rPr lang="en-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en </a:t>
            </a:r>
            <a:r>
              <a:rPr lang="af-ZA" i="1" dirty="0">
                <a:effectLst>
                  <a:outerShdw blurRad="38100" dist="38100" dir="2700000" algn="tl">
                    <a:srgbClr val="000000">
                      <a:alpha val="43137"/>
                    </a:srgbClr>
                  </a:outerShdw>
                </a:effectLst>
              </a:rPr>
              <a:t>nou is dit nie meer ek wat lewe nie, maar Christus wat in my lewe. Die lewe wat ek nou nog hier lewe, leef ek in die geloof in die Seun van God wat sy liefde vir my bewys het deur sy lewe vir my af te lê.”</a:t>
            </a:r>
            <a:r>
              <a:rPr lang="en-ZA" dirty="0"/>
              <a:t/>
            </a:r>
            <a:br>
              <a:rPr lang="en-ZA" dirty="0"/>
            </a:br>
            <a:endParaRPr lang="en-ZA"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29642" cy="6226196"/>
          </a:xfrm>
        </p:spPr>
        <p:txBody>
          <a:bodyPr/>
          <a:lstStyle/>
          <a:p>
            <a:r>
              <a:rPr lang="af-ZA" b="1" dirty="0">
                <a:solidFill>
                  <a:srgbClr val="008000"/>
                </a:solidFill>
                <a:effectLst>
                  <a:outerShdw blurRad="38100" dist="38100" dir="2700000" algn="tl">
                    <a:srgbClr val="000000">
                      <a:alpha val="43137"/>
                    </a:srgbClr>
                  </a:outerShdw>
                </a:effectLst>
              </a:rPr>
              <a:t>Joh. 10:</a:t>
            </a:r>
            <a:r>
              <a:rPr lang="af-ZA" b="1" dirty="0" smtClean="0">
                <a:solidFill>
                  <a:srgbClr val="008000"/>
                </a:solidFill>
                <a:effectLst>
                  <a:outerShdw blurRad="38100" dist="38100" dir="2700000" algn="tl">
                    <a:srgbClr val="000000">
                      <a:alpha val="43137"/>
                    </a:srgbClr>
                  </a:outerShdw>
                </a:effectLst>
              </a:rPr>
              <a:t>10</a:t>
            </a:r>
            <a:br>
              <a:rPr lang="af-ZA" b="1" dirty="0" smtClean="0">
                <a:solidFill>
                  <a:srgbClr val="008000"/>
                </a:solidFill>
                <a:effectLst>
                  <a:outerShdw blurRad="38100" dist="38100" dir="2700000" algn="tl">
                    <a:srgbClr val="000000">
                      <a:alpha val="43137"/>
                    </a:srgbClr>
                  </a:outerShdw>
                </a:effectLst>
              </a:rPr>
            </a:br>
            <a:r>
              <a:rPr lang="af-ZA" dirty="0">
                <a:solidFill>
                  <a:schemeClr val="bg2"/>
                </a:solidFill>
                <a:effectLst>
                  <a:outerShdw blurRad="38100" dist="38100" dir="2700000" algn="tl">
                    <a:srgbClr val="000000">
                      <a:alpha val="43137"/>
                    </a:srgbClr>
                  </a:outerShdw>
                </a:effectLst>
              </a:rPr>
              <a:t>	</a:t>
            </a:r>
            <a:r>
              <a:rPr lang="af-ZA" dirty="0" smtClean="0">
                <a:solidFill>
                  <a:schemeClr val="bg2"/>
                </a:solidFill>
                <a:effectLst>
                  <a:outerShdw blurRad="38100" dist="38100" dir="2700000" algn="tl">
                    <a:srgbClr val="000000">
                      <a:alpha val="43137"/>
                    </a:srgbClr>
                  </a:outerShdw>
                </a:effectLst>
              </a:rPr>
              <a:t/>
            </a:r>
            <a:br>
              <a:rPr lang="af-ZA" dirty="0" smtClean="0">
                <a:solidFill>
                  <a:schemeClr val="bg2"/>
                </a:solidFill>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“Ek </a:t>
            </a:r>
            <a:r>
              <a:rPr lang="af-ZA" i="1" dirty="0">
                <a:effectLst>
                  <a:outerShdw blurRad="38100" dist="38100" dir="2700000" algn="tl">
                    <a:srgbClr val="000000">
                      <a:alpha val="43137"/>
                    </a:srgbClr>
                  </a:outerShdw>
                </a:effectLst>
              </a:rPr>
              <a:t>het gekom sodat hulle die lewe kan hê, en dit in </a:t>
            </a:r>
            <a:r>
              <a:rPr lang="en-ZA" dirty="0">
                <a:effectLst>
                  <a:outerShdw blurRad="38100" dist="38100" dir="2700000" algn="tl">
                    <a:srgbClr val="000000">
                      <a:alpha val="43137"/>
                    </a:srgbClr>
                  </a:outerShdw>
                </a:effectLst>
              </a:rPr>
              <a:t/>
            </a:r>
            <a:br>
              <a:rPr lang="en-ZA" dirty="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oorvloed”.</a:t>
            </a:r>
            <a:r>
              <a:rPr lang="en-ZA" dirty="0">
                <a:effectLst>
                  <a:outerShdw blurRad="38100" dist="38100" dir="2700000" algn="tl">
                    <a:srgbClr val="000000">
                      <a:alpha val="43137"/>
                    </a:srgbClr>
                  </a:outerShdw>
                </a:effectLst>
              </a:rPr>
              <a:t/>
            </a:r>
            <a:br>
              <a:rPr lang="en-ZA" dirty="0">
                <a:effectLst>
                  <a:outerShdw blurRad="38100" dist="38100" dir="2700000" algn="tl">
                    <a:srgbClr val="000000">
                      <a:alpha val="43137"/>
                    </a:srgbClr>
                  </a:outerShdw>
                </a:effectLst>
              </a:rPr>
            </a:br>
            <a:endParaRPr lang="en-ZA" dirty="0">
              <a:effectLst>
                <a:outerShdw blurRad="38100" dist="38100" dir="2700000" algn="tl">
                  <a:srgbClr val="000000">
                    <a:alpha val="43137"/>
                  </a:srgbClr>
                </a:outerShdw>
              </a:effectLst>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93380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effectLst>
                  <a:outerShdw blurRad="38100" dist="38100" dir="2700000" algn="tl">
                    <a:srgbClr val="000000">
                      <a:alpha val="43137"/>
                    </a:srgbClr>
                  </a:outerShdw>
                </a:effectLst>
              </a:rPr>
              <a:t>1 Joh. </a:t>
            </a:r>
            <a:r>
              <a:rPr lang="af-ZA" b="1" dirty="0" smtClean="0">
                <a:solidFill>
                  <a:srgbClr val="008000"/>
                </a:solidFill>
                <a:effectLst>
                  <a:outerShdw blurRad="38100" dist="38100" dir="2700000" algn="tl">
                    <a:srgbClr val="000000">
                      <a:alpha val="43137"/>
                    </a:srgbClr>
                  </a:outerShdw>
                </a:effectLst>
              </a:rPr>
              <a:t>1:6-7 </a:t>
            </a:r>
            <a:br>
              <a:rPr lang="af-ZA" b="1" dirty="0" smtClean="0">
                <a:solidFill>
                  <a:srgbClr val="008000"/>
                </a:solidFill>
                <a:effectLst>
                  <a:outerShdw blurRad="38100" dist="38100" dir="2700000" algn="tl">
                    <a:srgbClr val="000000">
                      <a:alpha val="43137"/>
                    </a:srgbClr>
                  </a:outerShdw>
                </a:effectLst>
              </a:rPr>
            </a:br>
            <a:r>
              <a:rPr lang="af-ZA" b="1" dirty="0">
                <a:solidFill>
                  <a:schemeClr val="bg2"/>
                </a:solidFill>
                <a:effectLst>
                  <a:outerShdw blurRad="38100" dist="38100" dir="2700000" algn="tl">
                    <a:srgbClr val="000000">
                      <a:alpha val="43137"/>
                    </a:srgbClr>
                  </a:outerShdw>
                </a:effectLst>
              </a:rPr>
              <a:t/>
            </a:r>
            <a:br>
              <a:rPr lang="af-ZA" b="1" dirty="0">
                <a:solidFill>
                  <a:schemeClr val="bg2"/>
                </a:solidFill>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smtClean="0">
                <a:effectLst>
                  <a:outerShdw blurRad="38100" dist="38100" dir="2700000" algn="tl">
                    <a:srgbClr val="000000">
                      <a:alpha val="43137"/>
                    </a:srgbClr>
                  </a:outerShdw>
                </a:effectLst>
              </a:rPr>
              <a:t>As </a:t>
            </a:r>
            <a:r>
              <a:rPr lang="af-ZA" i="1" dirty="0">
                <a:effectLst>
                  <a:outerShdw blurRad="38100" dist="38100" dir="2700000" algn="tl">
                    <a:srgbClr val="000000">
                      <a:alpha val="43137"/>
                    </a:srgbClr>
                  </a:outerShdw>
                </a:effectLst>
              </a:rPr>
              <a:t>ons sê dat ons met Hom gemeenskap het en in die duisternis wandel, dan lieg ons en doen nie die waarheid </a:t>
            </a:r>
            <a:r>
              <a:rPr lang="af-ZA" i="1" dirty="0" smtClean="0">
                <a:effectLst>
                  <a:outerShdw blurRad="38100" dist="38100" dir="2700000" algn="tl">
                    <a:srgbClr val="000000">
                      <a:alpha val="43137"/>
                    </a:srgbClr>
                  </a:outerShdw>
                </a:effectLst>
              </a:rPr>
              <a:t>nie. Maar </a:t>
            </a:r>
            <a:r>
              <a:rPr lang="af-ZA" i="1" dirty="0">
                <a:effectLst>
                  <a:outerShdw blurRad="38100" dist="38100" dir="2700000" algn="tl">
                    <a:srgbClr val="000000">
                      <a:alpha val="43137"/>
                    </a:srgbClr>
                  </a:outerShdw>
                </a:effectLst>
              </a:rPr>
              <a:t>as ons in die lig wandel soos Hy in die lig is, dan het ons gemeenskap met mekaar; en die bloed van Jesus Christus, sy Seun, reinig ons van alle sonde.”</a:t>
            </a:r>
            <a:r>
              <a:rPr lang="en-ZA" dirty="0"/>
              <a:t/>
            </a:r>
            <a:br>
              <a:rPr lang="en-ZA" dirty="0"/>
            </a:br>
            <a:endParaRPr lang="en-ZA"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329642" cy="6154758"/>
          </a:xfrm>
        </p:spPr>
        <p:txBody>
          <a:bodyPr/>
          <a:lstStyle/>
          <a:p>
            <a:r>
              <a:rPr lang="af-ZA" b="1" dirty="0">
                <a:solidFill>
                  <a:srgbClr val="008000"/>
                </a:solidFill>
                <a:effectLst>
                  <a:outerShdw blurRad="38100" dist="38100" dir="2700000" algn="tl">
                    <a:srgbClr val="000000">
                      <a:alpha val="43137"/>
                    </a:srgbClr>
                  </a:outerShdw>
                </a:effectLst>
              </a:rPr>
              <a:t>Ps. 51:5 </a:t>
            </a:r>
            <a:r>
              <a:rPr lang="af-ZA" b="1" dirty="0" smtClean="0">
                <a:solidFill>
                  <a:srgbClr val="008000"/>
                </a:solidFill>
                <a:effectLst>
                  <a:outerShdw blurRad="38100" dist="38100" dir="2700000" algn="tl">
                    <a:srgbClr val="000000">
                      <a:alpha val="43137"/>
                    </a:srgbClr>
                  </a:outerShdw>
                </a:effectLst>
              </a:rPr>
              <a:t/>
            </a:r>
            <a:br>
              <a:rPr lang="af-ZA" b="1" dirty="0" smtClean="0">
                <a:solidFill>
                  <a:srgbClr val="008000"/>
                </a:solidFill>
                <a:effectLst>
                  <a:outerShdw blurRad="38100" dist="38100" dir="2700000" algn="tl">
                    <a:srgbClr val="000000">
                      <a:alpha val="43137"/>
                    </a:srgbClr>
                  </a:outerShdw>
                </a:effectLst>
              </a:rPr>
            </a:br>
            <a:r>
              <a:rPr lang="af-ZA" b="1" dirty="0" smtClean="0">
                <a:solidFill>
                  <a:srgbClr val="008000"/>
                </a:solidFill>
                <a:effectLst>
                  <a:outerShdw blurRad="38100" dist="38100" dir="2700000" algn="tl">
                    <a:srgbClr val="000000">
                      <a:alpha val="43137"/>
                    </a:srgbClr>
                  </a:outerShdw>
                </a:effectLst>
              </a:rPr>
              <a:t/>
            </a:r>
            <a:br>
              <a:rPr lang="af-ZA" b="1" dirty="0" smtClean="0">
                <a:solidFill>
                  <a:srgbClr val="008000"/>
                </a:solidFill>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Ek was al skuldig toe ek gebore is, met sonde belaai toe my moeder swanger geword het</a:t>
            </a:r>
            <a:r>
              <a:rPr lang="af-ZA" dirty="0">
                <a:effectLst>
                  <a:outerShdw blurRad="38100" dist="38100" dir="2700000" algn="tl">
                    <a:srgbClr val="000000">
                      <a:alpha val="43137"/>
                    </a:srgbClr>
                  </a:outerShdw>
                </a:effectLst>
              </a:rPr>
              <a:t>.”</a:t>
            </a:r>
            <a:r>
              <a:rPr lang="en-ZA" dirty="0"/>
              <a:t/>
            </a:r>
            <a:br>
              <a:rPr lang="en-ZA" dirty="0"/>
            </a:br>
            <a:endParaRPr lang="en-ZA"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01080" cy="6297634"/>
          </a:xfrm>
        </p:spPr>
        <p:txBody>
          <a:bodyPr/>
          <a:lstStyle/>
          <a:p>
            <a:r>
              <a:rPr lang="af-ZA" b="1" dirty="0">
                <a:solidFill>
                  <a:srgbClr val="008000"/>
                </a:solidFill>
                <a:effectLst>
                  <a:outerShdw blurRad="38100" dist="38100" dir="2700000" algn="tl">
                    <a:srgbClr val="000000">
                      <a:alpha val="43137"/>
                    </a:srgbClr>
                  </a:outerShdw>
                </a:effectLst>
              </a:rPr>
              <a:t>Rom 3:23</a:t>
            </a:r>
            <a:r>
              <a:rPr lang="af-ZA" i="1" dirty="0">
                <a:solidFill>
                  <a:srgbClr val="008000"/>
                </a:solidFill>
                <a:effectLst>
                  <a:outerShdw blurRad="38100" dist="38100" dir="2700000" algn="tl">
                    <a:srgbClr val="000000">
                      <a:alpha val="43137"/>
                    </a:srgbClr>
                  </a:outerShdw>
                </a:effectLst>
              </a:rPr>
              <a:t> </a:t>
            </a:r>
            <a:r>
              <a:rPr lang="af-ZA" i="1" dirty="0">
                <a:solidFill>
                  <a:schemeClr val="bg2"/>
                </a:solidFill>
                <a:effectLst>
                  <a:outerShdw blurRad="38100" dist="38100" dir="2700000" algn="tl">
                    <a:srgbClr val="000000">
                      <a:alpha val="43137"/>
                    </a:srgbClr>
                  </a:outerShdw>
                </a:effectLst>
              </a:rPr>
              <a:t>	</a:t>
            </a:r>
            <a:r>
              <a:rPr lang="af-ZA" i="1" dirty="0" smtClean="0">
                <a:solidFill>
                  <a:schemeClr val="bg2"/>
                </a:solidFill>
                <a:effectLst>
                  <a:outerShdw blurRad="38100" dist="38100" dir="2700000" algn="tl">
                    <a:srgbClr val="000000">
                      <a:alpha val="43137"/>
                    </a:srgbClr>
                  </a:outerShdw>
                </a:effectLst>
              </a:rPr>
              <a:t/>
            </a:r>
            <a:br>
              <a:rPr lang="af-ZA" i="1" dirty="0" smtClean="0">
                <a:solidFill>
                  <a:schemeClr val="bg2"/>
                </a:solidFill>
                <a:effectLst>
                  <a:outerShdw blurRad="38100" dist="38100" dir="2700000" algn="tl">
                    <a:srgbClr val="000000">
                      <a:alpha val="43137"/>
                    </a:srgbClr>
                  </a:outerShdw>
                </a:effectLst>
              </a:rPr>
            </a:br>
            <a:r>
              <a:rPr lang="af-ZA" i="1" dirty="0" smtClean="0">
                <a:solidFill>
                  <a:schemeClr val="bg2"/>
                </a:solidFill>
                <a:effectLst>
                  <a:outerShdw blurRad="38100" dist="38100" dir="2700000" algn="tl">
                    <a:srgbClr val="000000">
                      <a:alpha val="43137"/>
                    </a:srgbClr>
                  </a:outerShdw>
                </a:effectLst>
              </a:rPr>
              <a:t/>
            </a:r>
            <a:br>
              <a:rPr lang="af-ZA" i="1" dirty="0" smtClean="0">
                <a:solidFill>
                  <a:schemeClr val="bg2"/>
                </a:solidFill>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Almal het gesondig, en het nie deel aan die heerlikheid van God nie,”</a:t>
            </a:r>
            <a:r>
              <a:rPr lang="en-ZA" dirty="0"/>
              <a:t/>
            </a:r>
            <a:br>
              <a:rPr lang="en-ZA" dirty="0"/>
            </a:br>
            <a:endParaRPr lang="en-ZA"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01080" cy="6297634"/>
          </a:xfrm>
        </p:spPr>
        <p:txBody>
          <a:bodyPr/>
          <a:lstStyle/>
          <a:p>
            <a:r>
              <a:rPr lang="af-ZA" b="1" dirty="0">
                <a:solidFill>
                  <a:srgbClr val="008000"/>
                </a:solidFill>
                <a:effectLst>
                  <a:outerShdw blurRad="38100" dist="38100" dir="2700000" algn="tl">
                    <a:srgbClr val="000000">
                      <a:alpha val="43137"/>
                    </a:srgbClr>
                  </a:outerShdw>
                </a:effectLst>
              </a:rPr>
              <a:t>Rom 6:23</a:t>
            </a:r>
            <a:r>
              <a:rPr lang="af-ZA" dirty="0">
                <a:solidFill>
                  <a:srgbClr val="008000"/>
                </a:solidFill>
                <a:effectLst>
                  <a:outerShdw blurRad="38100" dist="38100" dir="2700000" algn="tl">
                    <a:srgbClr val="000000">
                      <a:alpha val="43137"/>
                    </a:srgbClr>
                  </a:outerShdw>
                </a:effectLst>
              </a:rPr>
              <a:t> </a:t>
            </a:r>
            <a:r>
              <a:rPr lang="af-ZA" dirty="0">
                <a:solidFill>
                  <a:schemeClr val="bg2"/>
                </a:solidFill>
                <a:effectLst>
                  <a:outerShdw blurRad="38100" dist="38100" dir="2700000" algn="tl">
                    <a:srgbClr val="000000">
                      <a:alpha val="43137"/>
                    </a:srgbClr>
                  </a:outerShdw>
                </a:effectLst>
              </a:rPr>
              <a:t>	</a:t>
            </a:r>
            <a:r>
              <a:rPr lang="af-ZA" dirty="0" smtClean="0">
                <a:solidFill>
                  <a:schemeClr val="bg2"/>
                </a:solidFill>
                <a:effectLst>
                  <a:outerShdw blurRad="38100" dist="38100" dir="2700000" algn="tl">
                    <a:srgbClr val="000000">
                      <a:alpha val="43137"/>
                    </a:srgbClr>
                  </a:outerShdw>
                </a:effectLst>
              </a:rPr>
              <a:t/>
            </a:r>
            <a:br>
              <a:rPr lang="af-ZA" dirty="0" smtClean="0">
                <a:solidFill>
                  <a:schemeClr val="bg2"/>
                </a:solidFill>
                <a:effectLst>
                  <a:outerShdw blurRad="38100" dist="38100" dir="2700000" algn="tl">
                    <a:srgbClr val="000000">
                      <a:alpha val="43137"/>
                    </a:srgbClr>
                  </a:outerShdw>
                </a:effectLst>
              </a:rPr>
            </a:br>
            <a:r>
              <a:rPr lang="af-ZA" dirty="0" smtClean="0">
                <a:solidFill>
                  <a:schemeClr val="bg2"/>
                </a:solidFill>
                <a:effectLst>
                  <a:outerShdw blurRad="38100" dist="38100" dir="2700000" algn="tl">
                    <a:srgbClr val="000000">
                      <a:alpha val="43137"/>
                    </a:srgbClr>
                  </a:outerShdw>
                </a:effectLst>
              </a:rPr>
              <a:t/>
            </a:r>
            <a:br>
              <a:rPr lang="af-ZA" dirty="0" smtClean="0">
                <a:solidFill>
                  <a:schemeClr val="bg2"/>
                </a:solidFill>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Die loon wat die sonde gee, is die dood; die genadegawe wat God gee, is die ewige lewe in Christus Jesus ons Here</a:t>
            </a:r>
            <a:r>
              <a:rPr lang="af-ZA" dirty="0">
                <a:effectLst>
                  <a:outerShdw blurRad="38100" dist="38100" dir="2700000" algn="tl">
                    <a:srgbClr val="000000">
                      <a:alpha val="43137"/>
                    </a:srgbClr>
                  </a:outerShdw>
                </a:effectLst>
              </a:rPr>
              <a:t>.”</a:t>
            </a:r>
            <a:r>
              <a:rPr lang="en-ZA" dirty="0"/>
              <a:t/>
            </a:r>
            <a:br>
              <a:rPr lang="en-ZA" dirty="0"/>
            </a:br>
            <a:endParaRPr lang="en-ZA"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93380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58204" cy="6297634"/>
          </a:xfrm>
        </p:spPr>
        <p:txBody>
          <a:bodyPr/>
          <a:lstStyle/>
          <a:p>
            <a:r>
              <a:rPr lang="af-ZA" b="1" dirty="0">
                <a:solidFill>
                  <a:srgbClr val="008000"/>
                </a:solidFill>
                <a:effectLst>
                  <a:outerShdw blurRad="38100" dist="38100" dir="2700000" algn="tl">
                    <a:srgbClr val="000000">
                      <a:alpha val="43137"/>
                    </a:srgbClr>
                  </a:outerShdw>
                </a:effectLst>
              </a:rPr>
              <a:t>Sag. 3:</a:t>
            </a:r>
            <a:r>
              <a:rPr lang="af-ZA" b="1" dirty="0" smtClean="0">
                <a:solidFill>
                  <a:srgbClr val="008000"/>
                </a:solidFill>
                <a:effectLst>
                  <a:outerShdw blurRad="38100" dist="38100" dir="2700000" algn="tl">
                    <a:srgbClr val="000000">
                      <a:alpha val="43137"/>
                    </a:srgbClr>
                  </a:outerShdw>
                </a:effectLst>
              </a:rPr>
              <a:t>4</a:t>
            </a:r>
            <a:br>
              <a:rPr lang="af-ZA" b="1" dirty="0" smtClean="0">
                <a:solidFill>
                  <a:srgbClr val="008000"/>
                </a:solidFill>
                <a:effectLst>
                  <a:outerShdw blurRad="38100" dist="38100" dir="2700000" algn="tl">
                    <a:srgbClr val="000000">
                      <a:alpha val="43137"/>
                    </a:srgbClr>
                  </a:outerShdw>
                </a:effectLst>
              </a:rPr>
            </a:br>
            <a:r>
              <a:rPr lang="af-ZA" b="1" dirty="0" smtClean="0">
                <a:solidFill>
                  <a:schemeClr val="bg2"/>
                </a:solidFill>
                <a:effectLst>
                  <a:outerShdw blurRad="38100" dist="38100" dir="2700000" algn="tl">
                    <a:srgbClr val="000000">
                      <a:alpha val="43137"/>
                    </a:srgbClr>
                  </a:outerShdw>
                </a:effectLst>
              </a:rPr>
              <a:t> </a:t>
            </a:r>
            <a:r>
              <a:rPr lang="af-ZA" b="1" dirty="0">
                <a:solidFill>
                  <a:schemeClr val="bg2"/>
                </a:solidFill>
                <a:effectLst>
                  <a:outerShdw blurRad="38100" dist="38100" dir="2700000" algn="tl">
                    <a:srgbClr val="000000">
                      <a:alpha val="43137"/>
                    </a:srgbClr>
                  </a:outerShdw>
                </a:effectLst>
              </a:rPr>
              <a:t>	</a:t>
            </a:r>
            <a:r>
              <a:rPr lang="af-ZA" b="1" dirty="0" smtClean="0">
                <a:solidFill>
                  <a:schemeClr val="bg2"/>
                </a:solidFill>
                <a:effectLst>
                  <a:outerShdw blurRad="38100" dist="38100" dir="2700000" algn="tl">
                    <a:srgbClr val="000000">
                      <a:alpha val="43137"/>
                    </a:srgbClr>
                  </a:outerShdw>
                </a:effectLst>
              </a:rPr>
              <a:t/>
            </a:r>
            <a:br>
              <a:rPr lang="af-ZA" b="1" dirty="0" smtClean="0">
                <a:solidFill>
                  <a:schemeClr val="bg2"/>
                </a:solidFill>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en die engel het vir sy helpers gesê: "Trek uit dié liederlike vuil klere van hom." Vir Jesua het hy gesê: "Ek het jou jou oortredings vergewe en Ek gaan vir jou skoon klere aantrek.</a:t>
            </a:r>
            <a:r>
              <a:rPr lang="af-ZA" i="1" dirty="0">
                <a:solidFill>
                  <a:schemeClr val="bg2"/>
                </a:solidFill>
                <a:effectLst>
                  <a:outerShdw blurRad="38100" dist="38100" dir="2700000" algn="tl">
                    <a:srgbClr val="000000">
                      <a:alpha val="43137"/>
                    </a:srgbClr>
                  </a:outerShdw>
                </a:effectLst>
              </a:rPr>
              <a:t>"</a:t>
            </a:r>
            <a:r>
              <a:rPr lang="en-ZA" dirty="0"/>
              <a:t/>
            </a:r>
            <a:br>
              <a:rPr lang="en-ZA" dirty="0"/>
            </a:br>
            <a:endParaRPr lang="en-ZA"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93380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472518" cy="6369072"/>
          </a:xfrm>
        </p:spPr>
        <p:txBody>
          <a:bodyPr>
            <a:normAutofit fontScale="90000"/>
          </a:bodyPr>
          <a:lstStyle/>
          <a:p>
            <a:r>
              <a:rPr lang="af-ZA" b="1" dirty="0">
                <a:solidFill>
                  <a:srgbClr val="008000"/>
                </a:solidFill>
                <a:effectLst>
                  <a:outerShdw blurRad="38100" dist="38100" dir="2700000" algn="tl">
                    <a:srgbClr val="000000">
                      <a:alpha val="43137"/>
                    </a:srgbClr>
                  </a:outerShdw>
                </a:effectLst>
              </a:rPr>
              <a:t>Joh </a:t>
            </a:r>
            <a:r>
              <a:rPr lang="af-ZA" b="1" dirty="0" smtClean="0">
                <a:solidFill>
                  <a:srgbClr val="008000"/>
                </a:solidFill>
                <a:effectLst>
                  <a:outerShdw blurRad="38100" dist="38100" dir="2700000" algn="tl">
                    <a:srgbClr val="000000">
                      <a:alpha val="43137"/>
                    </a:srgbClr>
                  </a:outerShdw>
                </a:effectLst>
              </a:rPr>
              <a:t>15:4-5</a:t>
            </a:r>
            <a:r>
              <a:rPr lang="af-ZA" i="1" dirty="0" smtClean="0">
                <a:solidFill>
                  <a:srgbClr val="008000"/>
                </a:solidFill>
                <a:effectLst>
                  <a:outerShdw blurRad="38100" dist="38100" dir="2700000" algn="tl">
                    <a:srgbClr val="000000">
                      <a:alpha val="43137"/>
                    </a:srgbClr>
                  </a:outerShdw>
                </a:effectLst>
              </a:rPr>
              <a:t> </a:t>
            </a:r>
            <a:r>
              <a:rPr lang="af-ZA" i="1" dirty="0" smtClean="0">
                <a:solidFill>
                  <a:srgbClr val="008000"/>
                </a:solidFill>
                <a:effectLst>
                  <a:outerShdw blurRad="38100" dist="38100" dir="2700000" algn="tl">
                    <a:srgbClr val="000000">
                      <a:alpha val="43137"/>
                    </a:srgbClr>
                  </a:outerShdw>
                </a:effectLst>
              </a:rPr>
              <a:t/>
            </a:r>
            <a:br>
              <a:rPr lang="af-ZA" i="1" dirty="0" smtClean="0">
                <a:solidFill>
                  <a:srgbClr val="008000"/>
                </a:solidFill>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Julle moet in My bly en Ek in julle. ‘n Loot kan nie uit sy eie vrugte dra as hy nie aan die wingerdstok bly nie; en so julle ook nie as julle nie in My bly </a:t>
            </a:r>
            <a:r>
              <a:rPr lang="af-ZA" i="1" dirty="0" smtClean="0">
                <a:effectLst>
                  <a:outerShdw blurRad="38100" dist="38100" dir="2700000" algn="tl">
                    <a:srgbClr val="000000">
                      <a:alpha val="43137"/>
                    </a:srgbClr>
                  </a:outerShdw>
                </a:effectLst>
              </a:rPr>
              <a:t>nie. Ek </a:t>
            </a:r>
            <a:r>
              <a:rPr lang="af-ZA" i="1" dirty="0">
                <a:effectLst>
                  <a:outerShdw blurRad="38100" dist="38100" dir="2700000" algn="tl">
                    <a:srgbClr val="000000">
                      <a:alpha val="43137"/>
                    </a:srgbClr>
                  </a:outerShdw>
                </a:effectLst>
              </a:rPr>
              <a:t>is die wingerdstok, julle die lote. Wie in My bly en Ek in hom, dra baie vrugte, want sonder My kan julle niks doen nie.”</a:t>
            </a:r>
            <a:r>
              <a:rPr lang="en-ZA" dirty="0"/>
              <a:t/>
            </a:r>
            <a:br>
              <a:rPr lang="en-ZA" dirty="0"/>
            </a:br>
            <a:endParaRPr lang="en-ZA"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TotalTime>
  <Words>41</Words>
  <Application>Microsoft Macintosh PowerPoint</Application>
  <PresentationFormat>On-screen Show (4:3)</PresentationFormat>
  <Paragraphs>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Ps. 51:5   “ Ek was al skuldig toe ek gebore is, met sonde belaai toe my moeder swanger geword het.” </vt:lpstr>
      <vt:lpstr>Rom 3:23    “Almal het gesondig, en het nie deel aan die heerlikheid van God nie,” </vt:lpstr>
      <vt:lpstr>PowerPoint Presentation</vt:lpstr>
      <vt:lpstr>Rom 6:23    “Die loon wat die sonde gee, is die dood; die genadegawe wat God gee, is die ewige lewe in Christus Jesus ons Here.” </vt:lpstr>
      <vt:lpstr>PowerPoint Presentation</vt:lpstr>
      <vt:lpstr>Sag. 3:4    “en die engel het vir sy helpers gesê: "Trek uit dié liederlike vuil klere van hom." Vir Jesua het hy gesê: "Ek het jou jou oortredings vergewe en Ek gaan vir jou skoon klere aantrek." </vt:lpstr>
      <vt:lpstr>PowerPoint Presentation</vt:lpstr>
      <vt:lpstr>Joh 15:4-5    “Julle moet in My bly en Ek in julle. ‘n Loot kan nie uit sy eie vrugte dra as hy nie aan die wingerdstok bly nie; en so julle ook nie as julle nie in My bly nie. Ek is die wingerdstok, julle die lote. Wie in My bly en Ek in hom, dra baie vrugte, want sonder My kan julle niks doen nie.” </vt:lpstr>
      <vt:lpstr>Gal 2:20   “ek is saam met Christus gekruisig, en nou is dit nie meer ek wat lewe nie, maar Christus wat in my lewe. Die lewe wat ek nou nog hier lewe, leef ek in die geloof in die Seun van God wat sy liefde vir my bewys het deur sy lewe vir my af te lê.” </vt:lpstr>
      <vt:lpstr>Joh. 10:10   “Ek het gekom sodat hulle die lewe kan hê, en dit in  oorvloed”. </vt:lpstr>
      <vt:lpstr>PowerPoint Presentation</vt:lpstr>
      <vt:lpstr>1 Joh. 1:6-7   “As ons sê dat ons met Hom gemeenskap het en in die duisternis wandel, dan lieg ons en doen nie die waarheid nie. Maar as ons in die lig wandel soos Hy in die lig is, dan het ons gemeenskap met mekaar; en die bloed van Jesus Christus, sy Seun, reinig ons van alle sonde.”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Eddie</dc:creator>
  <cp:lastModifiedBy>Edward Botha</cp:lastModifiedBy>
  <cp:revision>3</cp:revision>
  <dcterms:created xsi:type="dcterms:W3CDTF">2010-03-12T06:39:51Z</dcterms:created>
  <dcterms:modified xsi:type="dcterms:W3CDTF">2017-05-24T06:23:21Z</dcterms:modified>
</cp:coreProperties>
</file>