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handoutMasterIdLst>
    <p:handoutMasterId r:id="rId20"/>
  </p:handoutMasterIdLst>
  <p:sldIdLst>
    <p:sldId id="256" r:id="rId2"/>
    <p:sldId id="257" r:id="rId3"/>
    <p:sldId id="266" r:id="rId4"/>
    <p:sldId id="258" r:id="rId5"/>
    <p:sldId id="259" r:id="rId6"/>
    <p:sldId id="260" r:id="rId7"/>
    <p:sldId id="261" r:id="rId8"/>
    <p:sldId id="273" r:id="rId9"/>
    <p:sldId id="274" r:id="rId10"/>
    <p:sldId id="262" r:id="rId11"/>
    <p:sldId id="263" r:id="rId12"/>
    <p:sldId id="267" r:id="rId13"/>
    <p:sldId id="268" r:id="rId14"/>
    <p:sldId id="269" r:id="rId15"/>
    <p:sldId id="264" r:id="rId16"/>
    <p:sldId id="265" r:id="rId17"/>
    <p:sldId id="270" r:id="rId18"/>
    <p:sldId id="271" r:id="rId19"/>
  </p:sldIdLst>
  <p:sldSz cx="9144000" cy="6858000" type="screen4x3"/>
  <p:notesSz cx="4627563" cy="65833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623" autoAdjust="0"/>
    <p:restoredTop sz="94660"/>
  </p:normalViewPr>
  <p:slideViewPr>
    <p:cSldViewPr>
      <p:cViewPr varScale="1">
        <p:scale>
          <a:sx n="139" d="100"/>
          <a:sy n="139" d="100"/>
        </p:scale>
        <p:origin x="-2040"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handoutMaster" Target="handoutMasters/handoutMaster1.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005277" cy="329222"/>
          </a:xfrm>
          <a:prstGeom prst="rect">
            <a:avLst/>
          </a:prstGeom>
        </p:spPr>
        <p:txBody>
          <a:bodyPr vert="horz" lIns="61859" tIns="30930" rIns="61859" bIns="30930" rtlCol="0"/>
          <a:lstStyle>
            <a:lvl1pPr algn="l">
              <a:defRPr sz="800"/>
            </a:lvl1pPr>
          </a:lstStyle>
          <a:p>
            <a:endParaRPr lang="en-ZA"/>
          </a:p>
        </p:txBody>
      </p:sp>
      <p:sp>
        <p:nvSpPr>
          <p:cNvPr id="3" name="Date Placeholder 2"/>
          <p:cNvSpPr>
            <a:spLocks noGrp="1"/>
          </p:cNvSpPr>
          <p:nvPr>
            <p:ph type="dt" sz="quarter" idx="1"/>
          </p:nvPr>
        </p:nvSpPr>
        <p:spPr>
          <a:xfrm>
            <a:off x="2621215" y="0"/>
            <a:ext cx="2005277" cy="329222"/>
          </a:xfrm>
          <a:prstGeom prst="rect">
            <a:avLst/>
          </a:prstGeom>
        </p:spPr>
        <p:txBody>
          <a:bodyPr vert="horz" lIns="61859" tIns="30930" rIns="61859" bIns="30930" rtlCol="0"/>
          <a:lstStyle>
            <a:lvl1pPr algn="r">
              <a:defRPr sz="800"/>
            </a:lvl1pPr>
          </a:lstStyle>
          <a:p>
            <a:fld id="{400F87A6-F07A-4C48-8FC6-EF86085961F2}" type="datetimeFigureOut">
              <a:rPr lang="en-US" smtClean="0"/>
              <a:t>17/06/01</a:t>
            </a:fld>
            <a:endParaRPr lang="en-ZA"/>
          </a:p>
        </p:txBody>
      </p:sp>
      <p:sp>
        <p:nvSpPr>
          <p:cNvPr id="4" name="Footer Placeholder 3"/>
          <p:cNvSpPr>
            <a:spLocks noGrp="1"/>
          </p:cNvSpPr>
          <p:nvPr>
            <p:ph type="ftr" sz="quarter" idx="2"/>
          </p:nvPr>
        </p:nvSpPr>
        <p:spPr>
          <a:xfrm>
            <a:off x="0" y="6253065"/>
            <a:ext cx="2005277" cy="329222"/>
          </a:xfrm>
          <a:prstGeom prst="rect">
            <a:avLst/>
          </a:prstGeom>
        </p:spPr>
        <p:txBody>
          <a:bodyPr vert="horz" lIns="61859" tIns="30930" rIns="61859" bIns="30930" rtlCol="0" anchor="b"/>
          <a:lstStyle>
            <a:lvl1pPr algn="l">
              <a:defRPr sz="800"/>
            </a:lvl1pPr>
          </a:lstStyle>
          <a:p>
            <a:endParaRPr lang="en-ZA"/>
          </a:p>
        </p:txBody>
      </p:sp>
      <p:sp>
        <p:nvSpPr>
          <p:cNvPr id="5" name="Slide Number Placeholder 4"/>
          <p:cNvSpPr>
            <a:spLocks noGrp="1"/>
          </p:cNvSpPr>
          <p:nvPr>
            <p:ph type="sldNum" sz="quarter" idx="3"/>
          </p:nvPr>
        </p:nvSpPr>
        <p:spPr>
          <a:xfrm>
            <a:off x="2621215" y="6253065"/>
            <a:ext cx="2005277" cy="329222"/>
          </a:xfrm>
          <a:prstGeom prst="rect">
            <a:avLst/>
          </a:prstGeom>
        </p:spPr>
        <p:txBody>
          <a:bodyPr vert="horz" lIns="61859" tIns="30930" rIns="61859" bIns="30930" rtlCol="0" anchor="b"/>
          <a:lstStyle>
            <a:lvl1pPr algn="r">
              <a:defRPr sz="800"/>
            </a:lvl1pPr>
          </a:lstStyle>
          <a:p>
            <a:fld id="{AB019A00-9D54-4EB3-8667-83F31C6D8F6B}" type="slidenum">
              <a:rPr lang="en-ZA" smtClean="0"/>
              <a:t>‹#›</a:t>
            </a:fld>
            <a:endParaRPr lang="en-ZA"/>
          </a:p>
        </p:txBody>
      </p:sp>
    </p:spTree>
    <p:extLst>
      <p:ext uri="{BB962C8B-B14F-4D97-AF65-F5344CB8AC3E}">
        <p14:creationId xmlns:p14="http://schemas.microsoft.com/office/powerpoint/2010/main" val="393062574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AACD364E-888B-4CB7-B3A3-63212A9881E1}" type="datetimeFigureOut">
              <a:rPr lang="en-US" smtClean="0"/>
              <a:t>17/06/01</a:t>
            </a:fld>
            <a:endParaRPr lang="en-ZA"/>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BAA7F5E4-ABD3-442A-B043-6CC64AD3579F}" type="slidenum">
              <a:rPr lang="en-ZA" smtClean="0"/>
              <a:t>‹#›</a:t>
            </a:fld>
            <a:endParaRPr lang="en-ZA"/>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ACD364E-888B-4CB7-B3A3-63212A9881E1}" type="datetimeFigureOut">
              <a:rPr lang="en-US" smtClean="0"/>
              <a:t>17/06/01</a:t>
            </a:fld>
            <a:endParaRPr lang="en-ZA"/>
          </a:p>
        </p:txBody>
      </p:sp>
      <p:sp>
        <p:nvSpPr>
          <p:cNvPr id="5" name="Footer Placeholder 4"/>
          <p:cNvSpPr>
            <a:spLocks noGrp="1"/>
          </p:cNvSpPr>
          <p:nvPr>
            <p:ph type="ftr" sz="quarter" idx="11"/>
          </p:nvPr>
        </p:nvSpPr>
        <p:spPr/>
        <p:txBody>
          <a:bodyPr/>
          <a:lstStyle>
            <a:extLst/>
          </a:lstStyle>
          <a:p>
            <a:endParaRPr lang="en-ZA"/>
          </a:p>
        </p:txBody>
      </p:sp>
      <p:sp>
        <p:nvSpPr>
          <p:cNvPr id="6" name="Slide Number Placeholder 5"/>
          <p:cNvSpPr>
            <a:spLocks noGrp="1"/>
          </p:cNvSpPr>
          <p:nvPr>
            <p:ph type="sldNum" sz="quarter" idx="12"/>
          </p:nvPr>
        </p:nvSpPr>
        <p:spPr/>
        <p:txBody>
          <a:bodyPr/>
          <a:lstStyle>
            <a:extLst/>
          </a:lstStyle>
          <a:p>
            <a:fld id="{BAA7F5E4-ABD3-442A-B043-6CC64AD3579F}" type="slidenum">
              <a:rPr lang="en-ZA" smtClean="0"/>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ACD364E-888B-4CB7-B3A3-63212A9881E1}" type="datetimeFigureOut">
              <a:rPr lang="en-US" smtClean="0"/>
              <a:t>17/06/01</a:t>
            </a:fld>
            <a:endParaRPr lang="en-ZA"/>
          </a:p>
        </p:txBody>
      </p:sp>
      <p:sp>
        <p:nvSpPr>
          <p:cNvPr id="5" name="Footer Placeholder 4"/>
          <p:cNvSpPr>
            <a:spLocks noGrp="1"/>
          </p:cNvSpPr>
          <p:nvPr>
            <p:ph type="ftr" sz="quarter" idx="11"/>
          </p:nvPr>
        </p:nvSpPr>
        <p:spPr/>
        <p:txBody>
          <a:bodyPr/>
          <a:lstStyle>
            <a:extLst/>
          </a:lstStyle>
          <a:p>
            <a:endParaRPr lang="en-ZA"/>
          </a:p>
        </p:txBody>
      </p:sp>
      <p:sp>
        <p:nvSpPr>
          <p:cNvPr id="6" name="Slide Number Placeholder 5"/>
          <p:cNvSpPr>
            <a:spLocks noGrp="1"/>
          </p:cNvSpPr>
          <p:nvPr>
            <p:ph type="sldNum" sz="quarter" idx="12"/>
          </p:nvPr>
        </p:nvSpPr>
        <p:spPr/>
        <p:txBody>
          <a:bodyPr/>
          <a:lstStyle>
            <a:extLst/>
          </a:lstStyle>
          <a:p>
            <a:fld id="{BAA7F5E4-ABD3-442A-B043-6CC64AD3579F}" type="slidenum">
              <a:rPr lang="en-ZA" smtClean="0"/>
              <a:t>‹#›</a:t>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ACD364E-888B-4CB7-B3A3-63212A9881E1}" type="datetimeFigureOut">
              <a:rPr lang="en-US" smtClean="0"/>
              <a:t>17/06/01</a:t>
            </a:fld>
            <a:endParaRPr lang="en-ZA"/>
          </a:p>
        </p:txBody>
      </p:sp>
      <p:sp>
        <p:nvSpPr>
          <p:cNvPr id="5" name="Footer Placeholder 4"/>
          <p:cNvSpPr>
            <a:spLocks noGrp="1"/>
          </p:cNvSpPr>
          <p:nvPr>
            <p:ph type="ftr" sz="quarter" idx="11"/>
          </p:nvPr>
        </p:nvSpPr>
        <p:spPr/>
        <p:txBody>
          <a:bodyPr/>
          <a:lstStyle>
            <a:extLst/>
          </a:lstStyle>
          <a:p>
            <a:endParaRPr lang="en-ZA"/>
          </a:p>
        </p:txBody>
      </p:sp>
      <p:sp>
        <p:nvSpPr>
          <p:cNvPr id="6" name="Slide Number Placeholder 5"/>
          <p:cNvSpPr>
            <a:spLocks noGrp="1"/>
          </p:cNvSpPr>
          <p:nvPr>
            <p:ph type="sldNum" sz="quarter" idx="12"/>
          </p:nvPr>
        </p:nvSpPr>
        <p:spPr/>
        <p:txBody>
          <a:bodyPr/>
          <a:lstStyle>
            <a:extLst/>
          </a:lstStyle>
          <a:p>
            <a:fld id="{BAA7F5E4-ABD3-442A-B043-6CC64AD3579F}" type="slidenum">
              <a:rPr lang="en-ZA" smtClean="0"/>
              <a:t>‹#›</a:t>
            </a:fld>
            <a:endParaRPr lang="en-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AACD364E-888B-4CB7-B3A3-63212A9881E1}" type="datetimeFigureOut">
              <a:rPr lang="en-US" smtClean="0"/>
              <a:t>17/06/01</a:t>
            </a:fld>
            <a:endParaRPr lang="en-ZA"/>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BAA7F5E4-ABD3-442A-B043-6CC64AD3579F}" type="slidenum">
              <a:rPr lang="en-ZA" smtClean="0"/>
              <a:t>‹#›</a:t>
            </a:fld>
            <a:endParaRPr lang="en-ZA"/>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Z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ACD364E-888B-4CB7-B3A3-63212A9881E1}" type="datetimeFigureOut">
              <a:rPr lang="en-US" smtClean="0"/>
              <a:t>17/06/01</a:t>
            </a:fld>
            <a:endParaRPr lang="en-ZA"/>
          </a:p>
        </p:txBody>
      </p:sp>
      <p:sp>
        <p:nvSpPr>
          <p:cNvPr id="6" name="Footer Placeholder 5"/>
          <p:cNvSpPr>
            <a:spLocks noGrp="1"/>
          </p:cNvSpPr>
          <p:nvPr>
            <p:ph type="ftr" sz="quarter" idx="11"/>
          </p:nvPr>
        </p:nvSpPr>
        <p:spPr/>
        <p:txBody>
          <a:bodyPr/>
          <a:lstStyle>
            <a:extLst/>
          </a:lstStyle>
          <a:p>
            <a:endParaRPr lang="en-ZA"/>
          </a:p>
        </p:txBody>
      </p:sp>
      <p:sp>
        <p:nvSpPr>
          <p:cNvPr id="7" name="Slide Number Placeholder 6"/>
          <p:cNvSpPr>
            <a:spLocks noGrp="1"/>
          </p:cNvSpPr>
          <p:nvPr>
            <p:ph type="sldNum" sz="quarter" idx="12"/>
          </p:nvPr>
        </p:nvSpPr>
        <p:spPr>
          <a:xfrm>
            <a:off x="8641080" y="6514568"/>
            <a:ext cx="464288" cy="274320"/>
          </a:xfrm>
        </p:spPr>
        <p:txBody>
          <a:bodyPr/>
          <a:lstStyle>
            <a:extLst/>
          </a:lstStyle>
          <a:p>
            <a:fld id="{BAA7F5E4-ABD3-442A-B043-6CC64AD3579F}" type="slidenum">
              <a:rPr lang="en-ZA" smtClean="0"/>
              <a:t>‹#›</a:t>
            </a:fld>
            <a:endParaRPr lang="en-ZA"/>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ACD364E-888B-4CB7-B3A3-63212A9881E1}" type="datetimeFigureOut">
              <a:rPr lang="en-US" smtClean="0"/>
              <a:t>17/06/01</a:t>
            </a:fld>
            <a:endParaRPr lang="en-ZA"/>
          </a:p>
        </p:txBody>
      </p:sp>
      <p:sp>
        <p:nvSpPr>
          <p:cNvPr id="8" name="Footer Placeholder 7"/>
          <p:cNvSpPr>
            <a:spLocks noGrp="1"/>
          </p:cNvSpPr>
          <p:nvPr>
            <p:ph type="ftr" sz="quarter" idx="11"/>
          </p:nvPr>
        </p:nvSpPr>
        <p:spPr/>
        <p:txBody>
          <a:bodyPr/>
          <a:lstStyle>
            <a:extLst/>
          </a:lstStyle>
          <a:p>
            <a:endParaRPr lang="en-ZA"/>
          </a:p>
        </p:txBody>
      </p:sp>
      <p:sp>
        <p:nvSpPr>
          <p:cNvPr id="9" name="Slide Number Placeholder 8"/>
          <p:cNvSpPr>
            <a:spLocks noGrp="1"/>
          </p:cNvSpPr>
          <p:nvPr>
            <p:ph type="sldNum" sz="quarter" idx="12"/>
          </p:nvPr>
        </p:nvSpPr>
        <p:spPr>
          <a:xfrm>
            <a:off x="8641080" y="6514568"/>
            <a:ext cx="464288" cy="274320"/>
          </a:xfrm>
        </p:spPr>
        <p:txBody>
          <a:bodyPr/>
          <a:lstStyle>
            <a:extLst/>
          </a:lstStyle>
          <a:p>
            <a:fld id="{BAA7F5E4-ABD3-442A-B043-6CC64AD3579F}" type="slidenum">
              <a:rPr lang="en-ZA" smtClean="0"/>
              <a:t>‹#›</a:t>
            </a:fld>
            <a:endParaRPr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AACD364E-888B-4CB7-B3A3-63212A9881E1}" type="datetimeFigureOut">
              <a:rPr lang="en-US" smtClean="0"/>
              <a:t>17/06/01</a:t>
            </a:fld>
            <a:endParaRPr lang="en-ZA"/>
          </a:p>
        </p:txBody>
      </p:sp>
      <p:sp>
        <p:nvSpPr>
          <p:cNvPr id="4" name="Footer Placeholder 3"/>
          <p:cNvSpPr>
            <a:spLocks noGrp="1"/>
          </p:cNvSpPr>
          <p:nvPr>
            <p:ph type="ftr" sz="quarter" idx="11"/>
          </p:nvPr>
        </p:nvSpPr>
        <p:spPr/>
        <p:txBody>
          <a:bodyPr/>
          <a:lstStyle>
            <a:extLst/>
          </a:lstStyle>
          <a:p>
            <a:endParaRPr lang="en-ZA"/>
          </a:p>
        </p:txBody>
      </p:sp>
      <p:sp>
        <p:nvSpPr>
          <p:cNvPr id="5" name="Slide Number Placeholder 4"/>
          <p:cNvSpPr>
            <a:spLocks noGrp="1"/>
          </p:cNvSpPr>
          <p:nvPr>
            <p:ph type="sldNum" sz="quarter" idx="12"/>
          </p:nvPr>
        </p:nvSpPr>
        <p:spPr/>
        <p:txBody>
          <a:bodyPr/>
          <a:lstStyle>
            <a:extLst/>
          </a:lstStyle>
          <a:p>
            <a:fld id="{BAA7F5E4-ABD3-442A-B043-6CC64AD3579F}" type="slidenum">
              <a:rPr lang="en-ZA" smtClean="0"/>
              <a:t>‹#›</a:t>
            </a:fld>
            <a:endParaRPr lang="en-ZA"/>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ACD364E-888B-4CB7-B3A3-63212A9881E1}" type="datetimeFigureOut">
              <a:rPr lang="en-US" smtClean="0"/>
              <a:t>17/06/01</a:t>
            </a:fld>
            <a:endParaRPr lang="en-ZA"/>
          </a:p>
        </p:txBody>
      </p:sp>
      <p:sp>
        <p:nvSpPr>
          <p:cNvPr id="3" name="Footer Placeholder 2"/>
          <p:cNvSpPr>
            <a:spLocks noGrp="1"/>
          </p:cNvSpPr>
          <p:nvPr>
            <p:ph type="ftr" sz="quarter" idx="11"/>
          </p:nvPr>
        </p:nvSpPr>
        <p:spPr/>
        <p:txBody>
          <a:bodyPr/>
          <a:lstStyle>
            <a:extLst/>
          </a:lstStyle>
          <a:p>
            <a:endParaRPr lang="en-ZA"/>
          </a:p>
        </p:txBody>
      </p:sp>
      <p:sp>
        <p:nvSpPr>
          <p:cNvPr id="4" name="Slide Number Placeholder 3"/>
          <p:cNvSpPr>
            <a:spLocks noGrp="1"/>
          </p:cNvSpPr>
          <p:nvPr>
            <p:ph type="sldNum" sz="quarter" idx="12"/>
          </p:nvPr>
        </p:nvSpPr>
        <p:spPr/>
        <p:txBody>
          <a:bodyPr/>
          <a:lstStyle>
            <a:extLst/>
          </a:lstStyle>
          <a:p>
            <a:fld id="{BAA7F5E4-ABD3-442A-B043-6CC64AD3579F}" type="slidenum">
              <a:rPr lang="en-ZA" smtClean="0"/>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AACD364E-888B-4CB7-B3A3-63212A9881E1}" type="datetimeFigureOut">
              <a:rPr lang="en-US" smtClean="0"/>
              <a:t>17/06/01</a:t>
            </a:fld>
            <a:endParaRPr lang="en-ZA"/>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BAA7F5E4-ABD3-442A-B043-6CC64AD3579F}" type="slidenum">
              <a:rPr lang="en-ZA" smtClean="0"/>
              <a:t>‹#›</a:t>
            </a:fld>
            <a:endParaRPr lang="en-ZA"/>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ZA"/>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AACD364E-888B-4CB7-B3A3-63212A9881E1}" type="datetimeFigureOut">
              <a:rPr lang="en-US" smtClean="0"/>
              <a:t>17/06/01</a:t>
            </a:fld>
            <a:endParaRPr lang="en-ZA"/>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BAA7F5E4-ABD3-442A-B043-6CC64AD3579F}" type="slidenum">
              <a:rPr lang="en-ZA" smtClean="0"/>
              <a:t>‹#›</a:t>
            </a:fld>
            <a:endParaRPr lang="en-ZA"/>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ZA"/>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2.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ZA"/>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AACD364E-888B-4CB7-B3A3-63212A9881E1}" type="datetimeFigureOut">
              <a:rPr lang="en-US" smtClean="0"/>
              <a:t>17/06/01</a:t>
            </a:fld>
            <a:endParaRPr lang="en-ZA"/>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BAA7F5E4-ABD3-442A-B043-6CC64AD3579F}" type="slidenum">
              <a:rPr lang="en-ZA" smtClean="0"/>
              <a:t>‹#›</a:t>
            </a:fld>
            <a:endParaRPr lang="en-ZA"/>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af-ZA" u="sng" dirty="0"/>
              <a:t>Bybel leer van die ware gelowiges</a:t>
            </a:r>
            <a:endParaRPr lang="en-ZA" u="sng" dirty="0"/>
          </a:p>
        </p:txBody>
      </p:sp>
      <p:sp>
        <p:nvSpPr>
          <p:cNvPr id="3" name="Content Placeholder 2"/>
          <p:cNvSpPr>
            <a:spLocks noGrp="1"/>
          </p:cNvSpPr>
          <p:nvPr>
            <p:ph idx="1"/>
          </p:nvPr>
        </p:nvSpPr>
        <p:spPr>
          <a:xfrm>
            <a:off x="214282" y="1571612"/>
            <a:ext cx="8543956" cy="5126055"/>
          </a:xfrm>
        </p:spPr>
        <p:txBody>
          <a:bodyPr/>
          <a:lstStyle/>
          <a:p>
            <a:pPr>
              <a:lnSpc>
                <a:spcPct val="200000"/>
              </a:lnSpc>
              <a:buNone/>
            </a:pPr>
            <a:r>
              <a:rPr lang="af-ZA" i="1" dirty="0">
                <a:sym typeface="Wingdings"/>
              </a:rPr>
              <a:t></a:t>
            </a:r>
            <a:r>
              <a:rPr lang="af-ZA" i="1" dirty="0"/>
              <a:t> </a:t>
            </a:r>
            <a:r>
              <a:rPr lang="af-ZA" b="1" i="1" dirty="0" smtClean="0"/>
              <a:t>Voor </a:t>
            </a:r>
            <a:r>
              <a:rPr lang="af-ZA" b="1" i="1" dirty="0"/>
              <a:t>die skepping al </a:t>
            </a:r>
            <a:r>
              <a:rPr lang="af-ZA" b="1" i="1" dirty="0" smtClean="0"/>
              <a:t>uitverkies</a:t>
            </a:r>
            <a:endParaRPr lang="en-ZA" b="1" dirty="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af-ZA" u="sng" dirty="0"/>
              <a:t>Bybel leer van die ware gelowiges</a:t>
            </a:r>
            <a:endParaRPr lang="en-ZA" u="sng" dirty="0"/>
          </a:p>
        </p:txBody>
      </p:sp>
      <p:sp>
        <p:nvSpPr>
          <p:cNvPr id="3" name="Content Placeholder 2"/>
          <p:cNvSpPr>
            <a:spLocks noGrp="1"/>
          </p:cNvSpPr>
          <p:nvPr>
            <p:ph idx="1"/>
          </p:nvPr>
        </p:nvSpPr>
        <p:spPr>
          <a:xfrm>
            <a:off x="214282" y="1571612"/>
            <a:ext cx="8543956" cy="5126055"/>
          </a:xfrm>
        </p:spPr>
        <p:txBody>
          <a:bodyPr/>
          <a:lstStyle/>
          <a:p>
            <a:pPr>
              <a:lnSpc>
                <a:spcPct val="200000"/>
              </a:lnSpc>
              <a:buNone/>
            </a:pPr>
            <a:r>
              <a:rPr lang="af-ZA" i="1" dirty="0">
                <a:sym typeface="Wingdings"/>
              </a:rPr>
              <a:t></a:t>
            </a:r>
            <a:r>
              <a:rPr lang="af-ZA" i="1" dirty="0"/>
              <a:t> </a:t>
            </a:r>
            <a:r>
              <a:rPr lang="af-ZA" i="1" dirty="0" smtClean="0"/>
              <a:t>Voor </a:t>
            </a:r>
            <a:r>
              <a:rPr lang="af-ZA" i="1" dirty="0"/>
              <a:t>die skepping al uitverkies</a:t>
            </a:r>
            <a:endParaRPr lang="en-ZA" dirty="0"/>
          </a:p>
          <a:p>
            <a:pPr>
              <a:lnSpc>
                <a:spcPct val="200000"/>
              </a:lnSpc>
              <a:buNone/>
            </a:pPr>
            <a:r>
              <a:rPr lang="af-ZA" i="1" dirty="0">
                <a:sym typeface="Wingdings"/>
              </a:rPr>
              <a:t></a:t>
            </a:r>
            <a:r>
              <a:rPr lang="af-ZA" i="1" dirty="0"/>
              <a:t> </a:t>
            </a:r>
            <a:r>
              <a:rPr lang="af-ZA" b="1" i="1" dirty="0" smtClean="0"/>
              <a:t>Daar </a:t>
            </a:r>
            <a:r>
              <a:rPr lang="af-ZA" b="1" i="1" dirty="0"/>
              <a:t>is 'n vaste getal</a:t>
            </a:r>
            <a:endParaRPr lang="en-ZA" b="1" dirty="0"/>
          </a:p>
          <a:p>
            <a:pPr>
              <a:lnSpc>
                <a:spcPct val="200000"/>
              </a:lnSpc>
              <a:buNone/>
            </a:pPr>
            <a:endParaRPr lang="en-ZA" dirty="0"/>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af-ZA" u="sng" dirty="0"/>
              <a:t>Bybel leer van die ware gelowiges</a:t>
            </a:r>
            <a:endParaRPr lang="en-ZA" u="sng" dirty="0"/>
          </a:p>
        </p:txBody>
      </p:sp>
      <p:sp>
        <p:nvSpPr>
          <p:cNvPr id="3" name="Content Placeholder 2"/>
          <p:cNvSpPr>
            <a:spLocks noGrp="1"/>
          </p:cNvSpPr>
          <p:nvPr>
            <p:ph idx="1"/>
          </p:nvPr>
        </p:nvSpPr>
        <p:spPr>
          <a:xfrm>
            <a:off x="214282" y="1571612"/>
            <a:ext cx="8543956" cy="5126055"/>
          </a:xfrm>
        </p:spPr>
        <p:txBody>
          <a:bodyPr/>
          <a:lstStyle/>
          <a:p>
            <a:pPr>
              <a:lnSpc>
                <a:spcPct val="200000"/>
              </a:lnSpc>
              <a:buNone/>
            </a:pPr>
            <a:r>
              <a:rPr lang="af-ZA" i="1" dirty="0">
                <a:sym typeface="Wingdings"/>
              </a:rPr>
              <a:t></a:t>
            </a:r>
            <a:r>
              <a:rPr lang="af-ZA" i="1" dirty="0"/>
              <a:t> </a:t>
            </a:r>
            <a:r>
              <a:rPr lang="af-ZA" i="1" dirty="0" smtClean="0"/>
              <a:t>Voor </a:t>
            </a:r>
            <a:r>
              <a:rPr lang="af-ZA" i="1" dirty="0"/>
              <a:t>die skepping al uitverkies</a:t>
            </a:r>
            <a:endParaRPr lang="en-ZA" dirty="0"/>
          </a:p>
          <a:p>
            <a:pPr>
              <a:lnSpc>
                <a:spcPct val="200000"/>
              </a:lnSpc>
              <a:buNone/>
            </a:pPr>
            <a:r>
              <a:rPr lang="af-ZA" i="1" dirty="0">
                <a:sym typeface="Wingdings"/>
              </a:rPr>
              <a:t></a:t>
            </a:r>
            <a:r>
              <a:rPr lang="af-ZA" i="1" dirty="0"/>
              <a:t> </a:t>
            </a:r>
            <a:r>
              <a:rPr lang="af-ZA" i="1" dirty="0" smtClean="0"/>
              <a:t>Daar </a:t>
            </a:r>
            <a:r>
              <a:rPr lang="af-ZA" i="1" dirty="0"/>
              <a:t>is 'n vaste getal</a:t>
            </a:r>
            <a:endParaRPr lang="en-ZA" dirty="0"/>
          </a:p>
          <a:p>
            <a:pPr>
              <a:lnSpc>
                <a:spcPct val="200000"/>
              </a:lnSpc>
              <a:buNone/>
            </a:pPr>
            <a:r>
              <a:rPr lang="af-ZA" i="1" dirty="0">
                <a:sym typeface="Wingdings"/>
              </a:rPr>
              <a:t></a:t>
            </a:r>
            <a:r>
              <a:rPr lang="af-ZA" i="1" dirty="0"/>
              <a:t>  </a:t>
            </a:r>
            <a:r>
              <a:rPr lang="af-ZA" b="1" i="1" dirty="0" smtClean="0"/>
              <a:t>Hulle </a:t>
            </a:r>
            <a:r>
              <a:rPr lang="af-ZA" b="1" i="1" dirty="0"/>
              <a:t>is </a:t>
            </a:r>
            <a:r>
              <a:rPr lang="af-ZA" b="1" i="1" dirty="0" smtClean="0"/>
              <a:t>min</a:t>
            </a:r>
            <a:endParaRPr lang="en-ZA" b="1" dirty="0"/>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af-ZA" u="sng" dirty="0"/>
              <a:t>Bybel leer van die ware gelowiges</a:t>
            </a:r>
            <a:endParaRPr lang="en-ZA" u="sng" dirty="0"/>
          </a:p>
        </p:txBody>
      </p:sp>
      <p:sp>
        <p:nvSpPr>
          <p:cNvPr id="3" name="Content Placeholder 2"/>
          <p:cNvSpPr>
            <a:spLocks noGrp="1"/>
          </p:cNvSpPr>
          <p:nvPr>
            <p:ph idx="1"/>
          </p:nvPr>
        </p:nvSpPr>
        <p:spPr>
          <a:xfrm>
            <a:off x="214282" y="1571612"/>
            <a:ext cx="8543956" cy="5126055"/>
          </a:xfrm>
        </p:spPr>
        <p:txBody>
          <a:bodyPr/>
          <a:lstStyle/>
          <a:p>
            <a:pPr>
              <a:lnSpc>
                <a:spcPct val="200000"/>
              </a:lnSpc>
              <a:buNone/>
            </a:pPr>
            <a:r>
              <a:rPr lang="af-ZA" i="1" dirty="0">
                <a:sym typeface="Wingdings"/>
              </a:rPr>
              <a:t></a:t>
            </a:r>
            <a:r>
              <a:rPr lang="af-ZA" i="1" dirty="0"/>
              <a:t> </a:t>
            </a:r>
            <a:r>
              <a:rPr lang="af-ZA" i="1" dirty="0" smtClean="0"/>
              <a:t>Voor </a:t>
            </a:r>
            <a:r>
              <a:rPr lang="af-ZA" i="1" dirty="0"/>
              <a:t>die skepping al uitverkies</a:t>
            </a:r>
            <a:endParaRPr lang="en-ZA" dirty="0"/>
          </a:p>
          <a:p>
            <a:pPr>
              <a:lnSpc>
                <a:spcPct val="200000"/>
              </a:lnSpc>
              <a:buNone/>
            </a:pPr>
            <a:r>
              <a:rPr lang="af-ZA" i="1" dirty="0">
                <a:sym typeface="Wingdings"/>
              </a:rPr>
              <a:t></a:t>
            </a:r>
            <a:r>
              <a:rPr lang="af-ZA" i="1" dirty="0"/>
              <a:t> </a:t>
            </a:r>
            <a:r>
              <a:rPr lang="af-ZA" i="1" dirty="0" smtClean="0"/>
              <a:t>Daar </a:t>
            </a:r>
            <a:r>
              <a:rPr lang="af-ZA" i="1" dirty="0"/>
              <a:t>is 'n vaste getal</a:t>
            </a:r>
            <a:endParaRPr lang="en-ZA" dirty="0"/>
          </a:p>
          <a:p>
            <a:pPr>
              <a:lnSpc>
                <a:spcPct val="200000"/>
              </a:lnSpc>
              <a:buNone/>
            </a:pPr>
            <a:r>
              <a:rPr lang="af-ZA" i="1" dirty="0">
                <a:sym typeface="Wingdings"/>
              </a:rPr>
              <a:t></a:t>
            </a:r>
            <a:r>
              <a:rPr lang="af-ZA" i="1" dirty="0"/>
              <a:t>  </a:t>
            </a:r>
            <a:r>
              <a:rPr lang="af-ZA" i="1" dirty="0" smtClean="0"/>
              <a:t>Hulle </a:t>
            </a:r>
            <a:r>
              <a:rPr lang="af-ZA" i="1" dirty="0"/>
              <a:t>is min</a:t>
            </a:r>
            <a:endParaRPr lang="en-ZA" dirty="0"/>
          </a:p>
          <a:p>
            <a:pPr>
              <a:lnSpc>
                <a:spcPct val="200000"/>
              </a:lnSpc>
              <a:buNone/>
            </a:pPr>
            <a:r>
              <a:rPr lang="af-ZA" i="1" dirty="0">
                <a:sym typeface="Wingdings"/>
              </a:rPr>
              <a:t></a:t>
            </a:r>
            <a:r>
              <a:rPr lang="af-ZA" i="1" dirty="0"/>
              <a:t> </a:t>
            </a:r>
            <a:r>
              <a:rPr lang="af-ZA" b="1" i="1" dirty="0" smtClean="0"/>
              <a:t>Net </a:t>
            </a:r>
            <a:r>
              <a:rPr lang="af-ZA" b="1" i="1" dirty="0"/>
              <a:t>God weet wie hulle is</a:t>
            </a:r>
            <a:endParaRPr lang="en-ZA" b="1" dirty="0"/>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01080" cy="6297634"/>
          </a:xfrm>
        </p:spPr>
        <p:txBody>
          <a:bodyPr>
            <a:normAutofit fontScale="90000"/>
          </a:bodyPr>
          <a:lstStyle/>
          <a:p>
            <a:pPr algn="ctr"/>
            <a:r>
              <a:rPr lang="af-ZA" b="1" dirty="0">
                <a:solidFill>
                  <a:srgbClr val="008000"/>
                </a:solidFill>
              </a:rPr>
              <a:t>II Pet. 3:</a:t>
            </a:r>
            <a:r>
              <a:rPr lang="af-ZA" b="1" dirty="0" smtClean="0">
                <a:solidFill>
                  <a:srgbClr val="008000"/>
                </a:solidFill>
              </a:rPr>
              <a:t>10</a:t>
            </a:r>
            <a:br>
              <a:rPr lang="af-ZA" b="1" dirty="0" smtClean="0">
                <a:solidFill>
                  <a:srgbClr val="008000"/>
                </a:solidFill>
              </a:rPr>
            </a:br>
            <a:r>
              <a:rPr lang="af-ZA" i="1" dirty="0" smtClean="0"/>
              <a:t> </a:t>
            </a:r>
            <a:r>
              <a:rPr lang="af-ZA" i="1" dirty="0"/>
              <a:t>	</a:t>
            </a:r>
            <a:r>
              <a:rPr lang="af-ZA" i="1" dirty="0" smtClean="0"/>
              <a:t/>
            </a:r>
            <a:br>
              <a:rPr lang="af-ZA" i="1" dirty="0" smtClean="0"/>
            </a:br>
            <a:r>
              <a:rPr lang="af-ZA" i="1" dirty="0" smtClean="0"/>
              <a:t>“</a:t>
            </a:r>
            <a:r>
              <a:rPr lang="af-ZA" i="1" dirty="0"/>
              <a:t>Maar die dag van die Here sal so onverwags soos ‘n dief kom. En op dié dag sal die hemel met ‘n groot gedruis verdwyn, die hemelliggame brand en tot niet gaan, en die aarde met alles wat daarop is, vergaan.”</a:t>
            </a:r>
            <a:r>
              <a:rPr lang="en-ZA" dirty="0"/>
              <a:t/>
            </a:r>
            <a:br>
              <a:rPr lang="en-ZA" dirty="0"/>
            </a:br>
            <a:endParaRPr lang="en-ZA" dirty="0"/>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285721" y="274638"/>
            <a:ext cx="8643997" cy="6440510"/>
          </a:xfrm>
        </p:spPr>
        <p:txBody>
          <a:bodyPr>
            <a:normAutofit fontScale="90000"/>
          </a:bodyPr>
          <a:lstStyle/>
          <a:p>
            <a:pPr algn="ctr">
              <a:lnSpc>
                <a:spcPct val="150000"/>
              </a:lnSpc>
            </a:pPr>
            <a:r>
              <a:rPr lang="af-ZA" b="1" dirty="0">
                <a:solidFill>
                  <a:srgbClr val="008000"/>
                </a:solidFill>
              </a:rPr>
              <a:t>Open. 21:1</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t>	</a:t>
            </a:r>
            <a:r>
              <a:rPr lang="af-ZA" i="1" dirty="0" smtClean="0"/>
              <a:t/>
            </a:r>
            <a:br>
              <a:rPr lang="af-ZA" i="1" dirty="0" smtClean="0"/>
            </a:br>
            <a:r>
              <a:rPr lang="af-ZA" i="1" dirty="0" smtClean="0"/>
              <a:t>“</a:t>
            </a:r>
            <a:r>
              <a:rPr lang="af-ZA" i="1" dirty="0"/>
              <a:t>Toe het ek ‘n nuwe hemel en ‘n nuwe aarde gesien. Die eerste hemel en die eerste aarde het verdwyn, en die see het nie meer bestaan nie.</a:t>
            </a:r>
            <a:r>
              <a:rPr lang="af-ZA" i="1" dirty="0" smtClean="0"/>
              <a:t>”</a:t>
            </a:r>
            <a:endParaRPr lang="en-ZA" dirty="0"/>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01080" cy="6297634"/>
          </a:xfrm>
        </p:spPr>
        <p:txBody>
          <a:bodyPr>
            <a:normAutofit/>
          </a:bodyPr>
          <a:lstStyle/>
          <a:p>
            <a:pPr algn="ctr"/>
            <a:r>
              <a:rPr lang="af-ZA" sz="8000" b="1" dirty="0" smtClean="0"/>
              <a:t>HISTORY</a:t>
            </a:r>
            <a:br>
              <a:rPr lang="af-ZA" sz="8000" b="1" dirty="0" smtClean="0"/>
            </a:br>
            <a:r>
              <a:rPr lang="af-ZA" sz="6000" b="1" dirty="0" smtClean="0"/>
              <a:t/>
            </a:r>
            <a:br>
              <a:rPr lang="af-ZA" sz="6000" b="1" dirty="0" smtClean="0"/>
            </a:br>
            <a:r>
              <a:rPr lang="af-ZA" sz="8000" b="1" dirty="0"/>
              <a:t> </a:t>
            </a:r>
            <a:r>
              <a:rPr lang="af-ZA" sz="6000" b="1" dirty="0" smtClean="0"/>
              <a:t/>
            </a:r>
            <a:br>
              <a:rPr lang="af-ZA" sz="6000" b="1" dirty="0" smtClean="0"/>
            </a:br>
            <a:r>
              <a:rPr lang="af-ZA" sz="6000" b="1" dirty="0"/>
              <a:t/>
            </a:r>
            <a:br>
              <a:rPr lang="af-ZA" sz="6000" b="1" dirty="0"/>
            </a:br>
            <a:endParaRPr lang="en-ZA" sz="6000" dirty="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01080" cy="6297634"/>
          </a:xfrm>
        </p:spPr>
        <p:txBody>
          <a:bodyPr>
            <a:normAutofit/>
          </a:bodyPr>
          <a:lstStyle/>
          <a:p>
            <a:pPr algn="ctr"/>
            <a:r>
              <a:rPr lang="af-ZA" sz="8000" b="1" dirty="0" smtClean="0"/>
              <a:t>HISTORY</a:t>
            </a:r>
            <a:br>
              <a:rPr lang="af-ZA" sz="8000" b="1" dirty="0" smtClean="0"/>
            </a:br>
            <a:r>
              <a:rPr lang="af-ZA" sz="6000" b="1" dirty="0" smtClean="0"/>
              <a:t/>
            </a:r>
            <a:br>
              <a:rPr lang="af-ZA" sz="6000" b="1" dirty="0" smtClean="0"/>
            </a:br>
            <a:r>
              <a:rPr lang="af-ZA" sz="8000" b="1" dirty="0" smtClean="0"/>
              <a:t>HIS-STORY</a:t>
            </a:r>
            <a:r>
              <a:rPr lang="af-ZA" sz="6000" b="1" dirty="0" smtClean="0"/>
              <a:t/>
            </a:r>
            <a:br>
              <a:rPr lang="af-ZA" sz="6000" b="1" dirty="0" smtClean="0"/>
            </a:br>
            <a:r>
              <a:rPr lang="af-ZA" sz="6000" b="1" dirty="0"/>
              <a:t/>
            </a:r>
            <a:br>
              <a:rPr lang="af-ZA" sz="6000" b="1" dirty="0"/>
            </a:br>
            <a:endParaRPr lang="en-ZA" sz="6000" dirty="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72518" cy="6440510"/>
          </a:xfrm>
        </p:spPr>
        <p:txBody>
          <a:bodyPr>
            <a:normAutofit fontScale="90000"/>
          </a:bodyPr>
          <a:lstStyle/>
          <a:p>
            <a:pPr algn="ctr">
              <a:lnSpc>
                <a:spcPct val="150000"/>
              </a:lnSpc>
            </a:pPr>
            <a:r>
              <a:rPr lang="af-ZA" b="1" dirty="0" smtClean="0">
                <a:solidFill>
                  <a:srgbClr val="008000"/>
                </a:solidFill>
              </a:rPr>
              <a:t>Jes. 55:12</a:t>
            </a:r>
            <a:br>
              <a:rPr lang="af-ZA" b="1" dirty="0" smtClean="0">
                <a:solidFill>
                  <a:srgbClr val="008000"/>
                </a:solidFill>
              </a:rPr>
            </a:br>
            <a:r>
              <a:rPr lang="af-ZA" i="1" dirty="0" smtClean="0"/>
              <a:t>“Julle sal met blydskap uit Babel wegtrek en in vrede gelei word; die berge en die heuwels sal voor julle uit jubel en juig en al die bome in die veld sal hande klap.”</a:t>
            </a:r>
            <a:endParaRPr lang="en-ZA" dirty="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72518" cy="6369072"/>
          </a:xfrm>
        </p:spPr>
        <p:txBody>
          <a:bodyPr>
            <a:normAutofit fontScale="90000"/>
          </a:bodyPr>
          <a:lstStyle/>
          <a:p>
            <a:pPr algn="ctr">
              <a:lnSpc>
                <a:spcPct val="150000"/>
              </a:lnSpc>
            </a:pPr>
            <a:r>
              <a:rPr lang="af-ZA" b="1" dirty="0">
                <a:solidFill>
                  <a:srgbClr val="008000"/>
                </a:solidFill>
              </a:rPr>
              <a:t>Matt. 7:21</a:t>
            </a:r>
            <a:r>
              <a:rPr lang="af-ZA" i="1" dirty="0">
                <a:solidFill>
                  <a:srgbClr val="008000"/>
                </a:solidFill>
              </a:rPr>
              <a:t> </a:t>
            </a:r>
            <a:r>
              <a:rPr lang="af-ZA" i="1" dirty="0"/>
              <a:t>	</a:t>
            </a:r>
            <a:r>
              <a:rPr lang="af-ZA" i="1" dirty="0" smtClean="0"/>
              <a:t/>
            </a:r>
            <a:br>
              <a:rPr lang="af-ZA" i="1" dirty="0" smtClean="0"/>
            </a:br>
            <a:r>
              <a:rPr lang="af-ZA" i="1" dirty="0" smtClean="0"/>
              <a:t>"</a:t>
            </a:r>
            <a:r>
              <a:rPr lang="af-ZA" i="1" dirty="0"/>
              <a:t>Nie elkeen wat vir My sê: ‘Here, Here,’ sal in die koninkryk van die hemel ingaan nie, maar net hy wat die wil doen van my Vader wat in die hemel is</a:t>
            </a:r>
            <a:r>
              <a:rPr lang="af-ZA" i="1" dirty="0" smtClean="0"/>
              <a:t>.”</a:t>
            </a:r>
            <a:endParaRPr lang="en-ZA" dirty="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680974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1020" y="0"/>
            <a:ext cx="9201531" cy="6858000"/>
          </a:xfrm>
        </p:spPr>
        <p:txBody>
          <a:bodyPr>
            <a:normAutofit fontScale="90000"/>
          </a:bodyPr>
          <a:lstStyle/>
          <a:p>
            <a:pPr algn="ctr"/>
            <a:r>
              <a:rPr lang="af-ZA" b="1" dirty="0">
                <a:solidFill>
                  <a:srgbClr val="008000"/>
                </a:solidFill>
                <a:effectLst/>
              </a:rPr>
              <a:t>Open. 22:14-15</a:t>
            </a:r>
            <a:r>
              <a:rPr lang="af-ZA" dirty="0">
                <a:effectLst/>
              </a:rPr>
              <a:t>	</a:t>
            </a:r>
            <a:r>
              <a:rPr lang="af-ZA" dirty="0" smtClean="0">
                <a:effectLst/>
              </a:rPr>
              <a:t/>
            </a:r>
            <a:br>
              <a:rPr lang="af-ZA" dirty="0" smtClean="0">
                <a:effectLst/>
              </a:rPr>
            </a:br>
            <a:r>
              <a:rPr lang="af-ZA" dirty="0">
                <a:effectLst/>
              </a:rPr>
              <a:t/>
            </a:r>
            <a:br>
              <a:rPr lang="af-ZA" dirty="0">
                <a:effectLst/>
              </a:rPr>
            </a:br>
            <a:r>
              <a:rPr lang="af-ZA" i="1" dirty="0" smtClean="0">
                <a:effectLst/>
              </a:rPr>
              <a:t>“</a:t>
            </a:r>
            <a:r>
              <a:rPr lang="af-ZA" i="1" dirty="0">
                <a:effectLst/>
              </a:rPr>
              <a:t>Geseënd is dié wat hulle klere was, sodat hulle reg kan hê op die boom van die lewe en deur die poorte in die stad kan ingaan. Buitekant is die dwaalleraars, die bedrieërs en die onsedelikes, die moordenaars en die afgodsdienaars en almal wat valsheid liefhet en doen.</a:t>
            </a:r>
            <a:r>
              <a:rPr lang="af-ZA" i="1" dirty="0" smtClean="0">
                <a:effectLst/>
              </a:rPr>
              <a:t>”</a:t>
            </a:r>
            <a:endParaRPr lang="en-US" dirty="0"/>
          </a:p>
        </p:txBody>
      </p:sp>
    </p:spTree>
    <p:extLst>
      <p:ext uri="{BB962C8B-B14F-4D97-AF65-F5344CB8AC3E}">
        <p14:creationId xmlns:p14="http://schemas.microsoft.com/office/powerpoint/2010/main" val="14364266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36</TotalTime>
  <Words>114</Words>
  <Application>Microsoft Macintosh PowerPoint</Application>
  <PresentationFormat>On-screen Show (4:3)</PresentationFormat>
  <Paragraphs>21</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Foundry</vt:lpstr>
      <vt:lpstr>PowerPoint Presentation</vt:lpstr>
      <vt:lpstr>HISTORY     </vt:lpstr>
      <vt:lpstr>HISTORY  HIS-STORY  </vt:lpstr>
      <vt:lpstr>PowerPoint Presentation</vt:lpstr>
      <vt:lpstr>Jes. 55:12 “Julle sal met blydskap uit Babel wegtrek en in vrede gelei word; die berge en die heuwels sal voor julle uit jubel en juig en al die bome in die veld sal hande klap.”</vt:lpstr>
      <vt:lpstr>PowerPoint Presentation</vt:lpstr>
      <vt:lpstr>Matt. 7:21   "Nie elkeen wat vir My sê: ‘Here, Here,’ sal in die koninkryk van die hemel ingaan nie, maar net hy wat die wil doen van my Vader wat in die hemel is.”</vt:lpstr>
      <vt:lpstr>PowerPoint Presentation</vt:lpstr>
      <vt:lpstr>Open. 22:14-15   “Geseënd is dié wat hulle klere was, sodat hulle reg kan hê op die boom van die lewe en deur die poorte in die stad kan ingaan. Buitekant is die dwaalleraars, die bedrieërs en die onsedelikes, die moordenaars en die afgodsdienaars en almal wat valsheid liefhet en doen.”</vt:lpstr>
      <vt:lpstr>PowerPoint Presentation</vt:lpstr>
      <vt:lpstr>Bybel leer van die ware gelowiges</vt:lpstr>
      <vt:lpstr>Bybel leer van die ware gelowiges</vt:lpstr>
      <vt:lpstr>Bybel leer van die ware gelowiges</vt:lpstr>
      <vt:lpstr>Bybel leer van die ware gelowiges</vt:lpstr>
      <vt:lpstr>PowerPoint Presentation</vt:lpstr>
      <vt:lpstr>II Pet. 3:10    “Maar die dag van die Here sal so onverwags soos ‘n dief kom. En op dié dag sal die hemel met ‘n groot gedruis verdwyn, die hemelliggame brand en tot niet gaan, en die aarde met alles wat daarop is, vergaan.” </vt:lpstr>
      <vt:lpstr>Open. 21:1    “Toe het ek ‘n nuwe hemel en ‘n nuwe aarde gesien. Die eerste hemel en die eerste aarde het verdwyn, en die see het nie meer bestaan nie.”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Eddie</dc:creator>
  <cp:lastModifiedBy>Edward Botha</cp:lastModifiedBy>
  <cp:revision>5</cp:revision>
  <dcterms:created xsi:type="dcterms:W3CDTF">2010-04-09T06:47:08Z</dcterms:created>
  <dcterms:modified xsi:type="dcterms:W3CDTF">2017-06-01T04:44:36Z</dcterms:modified>
</cp:coreProperties>
</file>