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683" autoAdjust="0"/>
    <p:restoredTop sz="94660"/>
  </p:normalViewPr>
  <p:slideViewPr>
    <p:cSldViewPr snapToGrid="0" snapToObjects="1">
      <p:cViewPr varScale="1">
        <p:scale>
          <a:sx n="134" d="100"/>
          <a:sy n="134" d="100"/>
        </p:scale>
        <p:origin x="-21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155A45-F457-EA4C-85A0-AA73C1CF629E}" type="datetimeFigureOut">
              <a:rPr lang="en-US" smtClean="0"/>
              <a:t>17-01-26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2973556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155A45-F457-EA4C-85A0-AA73C1CF629E}" type="datetimeFigureOut">
              <a:rPr lang="en-US" smtClean="0"/>
              <a:t>17-01-26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222807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155A45-F457-EA4C-85A0-AA73C1CF629E}" type="datetimeFigureOut">
              <a:rPr lang="en-US" smtClean="0"/>
              <a:t>17-01-26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139459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155A45-F457-EA4C-85A0-AA73C1CF629E}" type="datetimeFigureOut">
              <a:rPr lang="en-US" smtClean="0"/>
              <a:t>17-01-26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333467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155A45-F457-EA4C-85A0-AA73C1CF629E}" type="datetimeFigureOut">
              <a:rPr lang="en-US" smtClean="0"/>
              <a:t>17-01-26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1365754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155A45-F457-EA4C-85A0-AA73C1CF629E}" type="datetimeFigureOut">
              <a:rPr lang="en-US" smtClean="0"/>
              <a:t>17-01-26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1393091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155A45-F457-EA4C-85A0-AA73C1CF629E}" type="datetimeFigureOut">
              <a:rPr lang="en-US" smtClean="0"/>
              <a:t>17-01-26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1912129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155A45-F457-EA4C-85A0-AA73C1CF629E}" type="datetimeFigureOut">
              <a:rPr lang="en-US" smtClean="0"/>
              <a:t>17-01-26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187069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155A45-F457-EA4C-85A0-AA73C1CF629E}" type="datetimeFigureOut">
              <a:rPr lang="en-US" smtClean="0"/>
              <a:t>17-01-26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4041526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155A45-F457-EA4C-85A0-AA73C1CF629E}" type="datetimeFigureOut">
              <a:rPr lang="en-US" smtClean="0"/>
              <a:t>17-01-26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406971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155A45-F457-EA4C-85A0-AA73C1CF629E}" type="datetimeFigureOut">
              <a:rPr lang="en-US" smtClean="0"/>
              <a:t>17-01-26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A3D96-891A-6044-A946-F34EBA7BB3FC}" type="slidenum">
              <a:rPr lang="en-US" smtClean="0"/>
              <a:t>‹#›</a:t>
            </a:fld>
            <a:endParaRPr lang="en-US"/>
          </a:p>
        </p:txBody>
      </p:sp>
    </p:spTree>
    <p:extLst>
      <p:ext uri="{BB962C8B-B14F-4D97-AF65-F5344CB8AC3E}">
        <p14:creationId xmlns:p14="http://schemas.microsoft.com/office/powerpoint/2010/main" val="22949347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155A45-F457-EA4C-85A0-AA73C1CF629E}" type="datetimeFigureOut">
              <a:rPr lang="en-US" smtClean="0"/>
              <a:t>17-01-26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0A3D96-891A-6044-A946-F34EBA7BB3FC}" type="slidenum">
              <a:rPr lang="en-US" smtClean="0"/>
              <a:t>‹#›</a:t>
            </a:fld>
            <a:endParaRPr lang="en-US"/>
          </a:p>
        </p:txBody>
      </p:sp>
    </p:spTree>
    <p:extLst>
      <p:ext uri="{BB962C8B-B14F-4D97-AF65-F5344CB8AC3E}">
        <p14:creationId xmlns:p14="http://schemas.microsoft.com/office/powerpoint/2010/main" val="3512598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1668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dirty="0"/>
              <a:t>“</a:t>
            </a:r>
            <a:r>
              <a:rPr lang="af-ZA" i="1" dirty="0"/>
              <a:t>Sonde is slegte nuus in alle dimensies</a:t>
            </a:r>
            <a:r>
              <a:rPr lang="af-ZA" dirty="0" smtClean="0"/>
              <a:t>”</a:t>
            </a:r>
            <a:br>
              <a:rPr lang="af-ZA" dirty="0" smtClean="0"/>
            </a:br>
            <a:r>
              <a:rPr lang="af-ZA" dirty="0" smtClean="0"/>
              <a:t/>
            </a:r>
            <a:br>
              <a:rPr lang="af-ZA" dirty="0" smtClean="0"/>
            </a:br>
            <a:r>
              <a:rPr lang="af-ZA" dirty="0" smtClean="0"/>
              <a:t> 								</a:t>
            </a:r>
            <a:r>
              <a:rPr lang="af-ZA" dirty="0" smtClean="0">
                <a:solidFill>
                  <a:srgbClr val="660066"/>
                </a:solidFill>
              </a:rPr>
              <a:t>		 </a:t>
            </a:r>
            <a:r>
              <a:rPr lang="af-ZA" b="1" dirty="0">
                <a:solidFill>
                  <a:srgbClr val="660066"/>
                </a:solidFill>
              </a:rPr>
              <a:t>John </a:t>
            </a:r>
            <a:r>
              <a:rPr lang="af-ZA" b="1" dirty="0" smtClean="0">
                <a:solidFill>
                  <a:srgbClr val="660066"/>
                </a:solidFill>
              </a:rPr>
              <a:t>MacArthur</a:t>
            </a:r>
            <a:endParaRPr lang="en-US" dirty="0">
              <a:solidFill>
                <a:srgbClr val="660066"/>
              </a:solidFill>
            </a:endParaRPr>
          </a:p>
        </p:txBody>
      </p:sp>
    </p:spTree>
    <p:extLst>
      <p:ext uri="{BB962C8B-B14F-4D97-AF65-F5344CB8AC3E}">
        <p14:creationId xmlns:p14="http://schemas.microsoft.com/office/powerpoint/2010/main" val="769131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69131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t>Jes. 14:12-14</a:t>
            </a:r>
            <a:r>
              <a:rPr lang="af-ZA" dirty="0"/>
              <a:t>	</a:t>
            </a:r>
            <a:r>
              <a:rPr lang="af-ZA" dirty="0" smtClean="0"/>
              <a:t/>
            </a:r>
            <a:br>
              <a:rPr lang="af-ZA" dirty="0" smtClean="0"/>
            </a:br>
            <a:r>
              <a:rPr lang="af-ZA" dirty="0"/>
              <a:t/>
            </a:r>
            <a:br>
              <a:rPr lang="af-ZA" dirty="0"/>
            </a:br>
            <a:r>
              <a:rPr lang="af-ZA" i="1" dirty="0" smtClean="0"/>
              <a:t>“En </a:t>
            </a:r>
            <a:r>
              <a:rPr lang="af-ZA" i="1" dirty="0"/>
              <a:t>dit jy, jy wat gedink het: </a:t>
            </a:r>
            <a:r>
              <a:rPr lang="af-ZA" i="1" u="sng" dirty="0"/>
              <a:t>ek klim </a:t>
            </a:r>
            <a:r>
              <a:rPr lang="af-ZA" i="1" dirty="0"/>
              <a:t>op hemel toe, </a:t>
            </a:r>
            <a:r>
              <a:rPr lang="af-ZA" i="1" u="sng" dirty="0"/>
              <a:t>ek gaan </a:t>
            </a:r>
            <a:r>
              <a:rPr lang="af-ZA" i="1" dirty="0"/>
              <a:t>my troon neersit bokant die hoogste sterre, </a:t>
            </a:r>
            <a:r>
              <a:rPr lang="af-ZA" i="1" u="sng" dirty="0"/>
              <a:t>ek gaan</a:t>
            </a:r>
            <a:r>
              <a:rPr lang="af-ZA" i="1" dirty="0"/>
              <a:t> my plek inneem op die berg waar die gode mekaar ontmoet, ver in die noorde; </a:t>
            </a:r>
            <a:r>
              <a:rPr lang="af-ZA" i="1" u="sng" dirty="0"/>
              <a:t>ek klim</a:t>
            </a:r>
            <a:r>
              <a:rPr lang="af-ZA" i="1" dirty="0"/>
              <a:t> op tot bokant die wolke, </a:t>
            </a:r>
            <a:r>
              <a:rPr lang="af-ZA" i="1" u="sng" dirty="0"/>
              <a:t>ek word </a:t>
            </a:r>
            <a:r>
              <a:rPr lang="af-ZA" i="1" dirty="0"/>
              <a:t>soos die Allerhoogste self.</a:t>
            </a:r>
            <a:r>
              <a:rPr lang="af-ZA" i="1" dirty="0" smtClean="0"/>
              <a:t>”</a:t>
            </a:r>
            <a:endParaRPr lang="en-US" dirty="0"/>
          </a:p>
        </p:txBody>
      </p:sp>
    </p:spTree>
    <p:extLst>
      <p:ext uri="{BB962C8B-B14F-4D97-AF65-F5344CB8AC3E}">
        <p14:creationId xmlns:p14="http://schemas.microsoft.com/office/powerpoint/2010/main" val="769131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Gen. 3:6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a:t>
            </a:r>
            <a:r>
              <a:rPr lang="af-ZA" i="1" dirty="0"/>
              <a:t>Toe besef die vrou dat die boom se vrugte goed is om te eet en mooi om na te kyk en begeerlik omdat dit kennis kan gee. En sy het van sy vrugte gepluk en geëet. Sy het ook vir haar man by haar gegee, en hy het geëet.</a:t>
            </a:r>
            <a:r>
              <a:rPr lang="af-ZA" i="1" dirty="0" smtClean="0"/>
              <a:t>”</a:t>
            </a:r>
            <a:endParaRPr lang="en-US" dirty="0"/>
          </a:p>
        </p:txBody>
      </p:sp>
    </p:spTree>
    <p:extLst>
      <p:ext uri="{BB962C8B-B14F-4D97-AF65-F5344CB8AC3E}">
        <p14:creationId xmlns:p14="http://schemas.microsoft.com/office/powerpoint/2010/main" val="769131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69131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Life must go on; I forget just why</a:t>
            </a:r>
            <a:r>
              <a:rPr lang="af-ZA" dirty="0"/>
              <a:t>”</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Edna St. Vincent Millay</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769131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69131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32</Words>
  <Application>Microsoft Macintosh PowerPoint</Application>
  <PresentationFormat>On-screen Show (4:3)</PresentationFormat>
  <Paragraphs>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“Sonde is slegte nuus in alle dimensies”              John MacArthur</vt:lpstr>
      <vt:lpstr>PowerPoint Presentation</vt:lpstr>
      <vt:lpstr>Jes. 14:12-14   “En dit jy, jy wat gedink het: ek klim op hemel toe, ek gaan my troon neersit bokant die hoogste sterre, ek gaan my plek inneem op die berg waar die gode mekaar ontmoet, ver in die noorde; ek klim op tot bokant die wolke, ek word soos die Allerhoogste self.”</vt:lpstr>
      <vt:lpstr>Gen. 3:6   “Toe besef die vrou dat die boom se vrugte goed is om te eet en mooi om na te kyk en begeerlik omdat dit kennis kan gee. En sy het van sy vrugte gepluk en geëet. Sy het ook vir haar man by haar gegee, en hy het geëet.”</vt:lpstr>
      <vt:lpstr>PowerPoint Presentation</vt:lpstr>
      <vt:lpstr>“Life must go on; I forget just why”                    Edna St. Vincent Millay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2017-01-26T05:47:33Z</dcterms:created>
  <dcterms:modified xsi:type="dcterms:W3CDTF">2017-01-26T05:50:24Z</dcterms:modified>
</cp:coreProperties>
</file>