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439" autoAdjust="0"/>
    <p:restoredTop sz="94660"/>
  </p:normalViewPr>
  <p:slideViewPr>
    <p:cSldViewPr snapToGrid="0" snapToObjects="1">
      <p:cViewPr varScale="1">
        <p:scale>
          <a:sx n="134" d="100"/>
          <a:sy n="134" d="100"/>
        </p:scale>
        <p:origin x="-2152"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printerSettings" Target="printerSettings/printerSettings1.bin"/><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20ECF02-E02F-454A-86C1-7C1826308511}" type="datetimeFigureOut">
              <a:rPr lang="en-US" smtClean="0"/>
              <a:t>17/02/09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9158A1-4B49-9B48-9B85-ACFCFB3D99E6}" type="slidenum">
              <a:rPr lang="en-US" smtClean="0"/>
              <a:t>‹#›</a:t>
            </a:fld>
            <a:endParaRPr lang="en-US"/>
          </a:p>
        </p:txBody>
      </p:sp>
    </p:spTree>
    <p:extLst>
      <p:ext uri="{BB962C8B-B14F-4D97-AF65-F5344CB8AC3E}">
        <p14:creationId xmlns:p14="http://schemas.microsoft.com/office/powerpoint/2010/main" val="18375316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20ECF02-E02F-454A-86C1-7C1826308511}" type="datetimeFigureOut">
              <a:rPr lang="en-US" smtClean="0"/>
              <a:t>17/02/09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9158A1-4B49-9B48-9B85-ACFCFB3D99E6}" type="slidenum">
              <a:rPr lang="en-US" smtClean="0"/>
              <a:t>‹#›</a:t>
            </a:fld>
            <a:endParaRPr lang="en-US"/>
          </a:p>
        </p:txBody>
      </p:sp>
    </p:spTree>
    <p:extLst>
      <p:ext uri="{BB962C8B-B14F-4D97-AF65-F5344CB8AC3E}">
        <p14:creationId xmlns:p14="http://schemas.microsoft.com/office/powerpoint/2010/main" val="41194851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20ECF02-E02F-454A-86C1-7C1826308511}" type="datetimeFigureOut">
              <a:rPr lang="en-US" smtClean="0"/>
              <a:t>17/02/09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9158A1-4B49-9B48-9B85-ACFCFB3D99E6}" type="slidenum">
              <a:rPr lang="en-US" smtClean="0"/>
              <a:t>‹#›</a:t>
            </a:fld>
            <a:endParaRPr lang="en-US"/>
          </a:p>
        </p:txBody>
      </p:sp>
    </p:spTree>
    <p:extLst>
      <p:ext uri="{BB962C8B-B14F-4D97-AF65-F5344CB8AC3E}">
        <p14:creationId xmlns:p14="http://schemas.microsoft.com/office/powerpoint/2010/main" val="3274890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20ECF02-E02F-454A-86C1-7C1826308511}" type="datetimeFigureOut">
              <a:rPr lang="en-US" smtClean="0"/>
              <a:t>17/02/09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9158A1-4B49-9B48-9B85-ACFCFB3D99E6}" type="slidenum">
              <a:rPr lang="en-US" smtClean="0"/>
              <a:t>‹#›</a:t>
            </a:fld>
            <a:endParaRPr lang="en-US"/>
          </a:p>
        </p:txBody>
      </p:sp>
    </p:spTree>
    <p:extLst>
      <p:ext uri="{BB962C8B-B14F-4D97-AF65-F5344CB8AC3E}">
        <p14:creationId xmlns:p14="http://schemas.microsoft.com/office/powerpoint/2010/main" val="12161666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20ECF02-E02F-454A-86C1-7C1826308511}" type="datetimeFigureOut">
              <a:rPr lang="en-US" smtClean="0"/>
              <a:t>17/02/09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9158A1-4B49-9B48-9B85-ACFCFB3D99E6}" type="slidenum">
              <a:rPr lang="en-US" smtClean="0"/>
              <a:t>‹#›</a:t>
            </a:fld>
            <a:endParaRPr lang="en-US"/>
          </a:p>
        </p:txBody>
      </p:sp>
    </p:spTree>
    <p:extLst>
      <p:ext uri="{BB962C8B-B14F-4D97-AF65-F5344CB8AC3E}">
        <p14:creationId xmlns:p14="http://schemas.microsoft.com/office/powerpoint/2010/main" val="12277088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20ECF02-E02F-454A-86C1-7C1826308511}" type="datetimeFigureOut">
              <a:rPr lang="en-US" smtClean="0"/>
              <a:t>17/02/09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9158A1-4B49-9B48-9B85-ACFCFB3D99E6}" type="slidenum">
              <a:rPr lang="en-US" smtClean="0"/>
              <a:t>‹#›</a:t>
            </a:fld>
            <a:endParaRPr lang="en-US"/>
          </a:p>
        </p:txBody>
      </p:sp>
    </p:spTree>
    <p:extLst>
      <p:ext uri="{BB962C8B-B14F-4D97-AF65-F5344CB8AC3E}">
        <p14:creationId xmlns:p14="http://schemas.microsoft.com/office/powerpoint/2010/main" val="1077514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20ECF02-E02F-454A-86C1-7C1826308511}" type="datetimeFigureOut">
              <a:rPr lang="en-US" smtClean="0"/>
              <a:t>17/02/09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29158A1-4B49-9B48-9B85-ACFCFB3D99E6}" type="slidenum">
              <a:rPr lang="en-US" smtClean="0"/>
              <a:t>‹#›</a:t>
            </a:fld>
            <a:endParaRPr lang="en-US"/>
          </a:p>
        </p:txBody>
      </p:sp>
    </p:spTree>
    <p:extLst>
      <p:ext uri="{BB962C8B-B14F-4D97-AF65-F5344CB8AC3E}">
        <p14:creationId xmlns:p14="http://schemas.microsoft.com/office/powerpoint/2010/main" val="16626557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20ECF02-E02F-454A-86C1-7C1826308511}" type="datetimeFigureOut">
              <a:rPr lang="en-US" smtClean="0"/>
              <a:t>17/02/09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29158A1-4B49-9B48-9B85-ACFCFB3D99E6}" type="slidenum">
              <a:rPr lang="en-US" smtClean="0"/>
              <a:t>‹#›</a:t>
            </a:fld>
            <a:endParaRPr lang="en-US"/>
          </a:p>
        </p:txBody>
      </p:sp>
    </p:spTree>
    <p:extLst>
      <p:ext uri="{BB962C8B-B14F-4D97-AF65-F5344CB8AC3E}">
        <p14:creationId xmlns:p14="http://schemas.microsoft.com/office/powerpoint/2010/main" val="4083579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20ECF02-E02F-454A-86C1-7C1826308511}" type="datetimeFigureOut">
              <a:rPr lang="en-US" smtClean="0"/>
              <a:t>17/02/09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29158A1-4B49-9B48-9B85-ACFCFB3D99E6}" type="slidenum">
              <a:rPr lang="en-US" smtClean="0"/>
              <a:t>‹#›</a:t>
            </a:fld>
            <a:endParaRPr lang="en-US"/>
          </a:p>
        </p:txBody>
      </p:sp>
    </p:spTree>
    <p:extLst>
      <p:ext uri="{BB962C8B-B14F-4D97-AF65-F5344CB8AC3E}">
        <p14:creationId xmlns:p14="http://schemas.microsoft.com/office/powerpoint/2010/main" val="14241691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20ECF02-E02F-454A-86C1-7C1826308511}" type="datetimeFigureOut">
              <a:rPr lang="en-US" smtClean="0"/>
              <a:t>17/02/09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9158A1-4B49-9B48-9B85-ACFCFB3D99E6}" type="slidenum">
              <a:rPr lang="en-US" smtClean="0"/>
              <a:t>‹#›</a:t>
            </a:fld>
            <a:endParaRPr lang="en-US"/>
          </a:p>
        </p:txBody>
      </p:sp>
    </p:spTree>
    <p:extLst>
      <p:ext uri="{BB962C8B-B14F-4D97-AF65-F5344CB8AC3E}">
        <p14:creationId xmlns:p14="http://schemas.microsoft.com/office/powerpoint/2010/main" val="37414985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20ECF02-E02F-454A-86C1-7C1826308511}" type="datetimeFigureOut">
              <a:rPr lang="en-US" smtClean="0"/>
              <a:t>17/02/09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9158A1-4B49-9B48-9B85-ACFCFB3D99E6}" type="slidenum">
              <a:rPr lang="en-US" smtClean="0"/>
              <a:t>‹#›</a:t>
            </a:fld>
            <a:endParaRPr lang="en-US"/>
          </a:p>
        </p:txBody>
      </p:sp>
    </p:spTree>
    <p:extLst>
      <p:ext uri="{BB962C8B-B14F-4D97-AF65-F5344CB8AC3E}">
        <p14:creationId xmlns:p14="http://schemas.microsoft.com/office/powerpoint/2010/main" val="1981092854"/>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0ECF02-E02F-454A-86C1-7C1826308511}" type="datetimeFigureOut">
              <a:rPr lang="en-US" smtClean="0"/>
              <a:t>17/02/09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9158A1-4B49-9B48-9B85-ACFCFB3D99E6}" type="slidenum">
              <a:rPr lang="en-US" smtClean="0"/>
              <a:t>‹#›</a:t>
            </a:fld>
            <a:endParaRPr lang="en-US"/>
          </a:p>
        </p:txBody>
      </p:sp>
    </p:spTree>
    <p:extLst>
      <p:ext uri="{BB962C8B-B14F-4D97-AF65-F5344CB8AC3E}">
        <p14:creationId xmlns:p14="http://schemas.microsoft.com/office/powerpoint/2010/main" val="21365879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6366029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Ef. 1:17	</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i="1" dirty="0" smtClean="0"/>
              <a:t>“</a:t>
            </a:r>
            <a:r>
              <a:rPr lang="af-ZA" i="1" dirty="0"/>
              <a:t>Wanneer ek in my gebede aan julle dink, bid ek dat die God van ons Here Jesus Christus, die Vader aan wie die heerlikheid behoort, deur sy Gees aan julle wysheid gee en Hom so aan julle openbaar dat julle Hom werklik kan ken.</a:t>
            </a:r>
            <a:r>
              <a:rPr lang="af-ZA" i="1" dirty="0" smtClean="0"/>
              <a:t>”</a:t>
            </a:r>
            <a:endParaRPr lang="en-US" dirty="0"/>
          </a:p>
        </p:txBody>
      </p:sp>
    </p:spTree>
    <p:extLst>
      <p:ext uri="{BB962C8B-B14F-4D97-AF65-F5344CB8AC3E}">
        <p14:creationId xmlns:p14="http://schemas.microsoft.com/office/powerpoint/2010/main" val="10606875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0606875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Joh. 14:6</a:t>
            </a:r>
            <a:r>
              <a:rPr lang="af-ZA" dirty="0"/>
              <a:t>	</a:t>
            </a:r>
            <a:r>
              <a:rPr lang="af-ZA" dirty="0" smtClean="0"/>
              <a:t/>
            </a:r>
            <a:br>
              <a:rPr lang="af-ZA" dirty="0" smtClean="0"/>
            </a:br>
            <a:r>
              <a:rPr lang="af-ZA" dirty="0"/>
              <a:t/>
            </a:r>
            <a:br>
              <a:rPr lang="af-ZA" dirty="0"/>
            </a:br>
            <a:r>
              <a:rPr lang="af-ZA" i="1" dirty="0" smtClean="0"/>
              <a:t>“</a:t>
            </a:r>
            <a:r>
              <a:rPr lang="af-ZA" i="1" dirty="0"/>
              <a:t>Ek is die weg en die waarheid en die lewe. Niemand kom na die Vader toe behalwe deur My nie</a:t>
            </a:r>
            <a:r>
              <a:rPr lang="af-ZA" i="1" dirty="0" smtClean="0"/>
              <a:t>”</a:t>
            </a:r>
            <a:endParaRPr lang="en-US" dirty="0"/>
          </a:p>
        </p:txBody>
      </p:sp>
    </p:spTree>
    <p:extLst>
      <p:ext uri="{BB962C8B-B14F-4D97-AF65-F5344CB8AC3E}">
        <p14:creationId xmlns:p14="http://schemas.microsoft.com/office/powerpoint/2010/main" val="10606875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0606875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Joh. 15:5</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i="1" dirty="0" smtClean="0"/>
              <a:t>“</a:t>
            </a:r>
            <a:r>
              <a:rPr lang="af-ZA" i="1" dirty="0"/>
              <a:t>Ek is die wingerdstok, julle die lote. Wie in My bly en Ek in hom, dra baie vrugte, want sonder My kan julle niks doen nie.</a:t>
            </a:r>
            <a:r>
              <a:rPr lang="af-ZA" i="1" dirty="0" smtClean="0"/>
              <a:t>”</a:t>
            </a:r>
            <a:endParaRPr lang="en-US" dirty="0"/>
          </a:p>
        </p:txBody>
      </p:sp>
    </p:spTree>
    <p:extLst>
      <p:ext uri="{BB962C8B-B14F-4D97-AF65-F5344CB8AC3E}">
        <p14:creationId xmlns:p14="http://schemas.microsoft.com/office/powerpoint/2010/main" val="10606875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0606875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Hebr. 12:1</a:t>
            </a:r>
            <a:r>
              <a:rPr lang="af-ZA" dirty="0"/>
              <a:t>	</a:t>
            </a:r>
            <a:r>
              <a:rPr lang="af-ZA" dirty="0" smtClean="0"/>
              <a:t/>
            </a:r>
            <a:br>
              <a:rPr lang="af-ZA" dirty="0" smtClean="0"/>
            </a:br>
            <a:r>
              <a:rPr lang="af-ZA" dirty="0"/>
              <a:t/>
            </a:r>
            <a:br>
              <a:rPr lang="af-ZA" dirty="0"/>
            </a:br>
            <a:r>
              <a:rPr lang="af-ZA" i="1" dirty="0" smtClean="0"/>
              <a:t>“</a:t>
            </a:r>
            <a:r>
              <a:rPr lang="af-ZA" i="1" dirty="0"/>
              <a:t>Terwyl ons dan so 'n groot skare geloofsgetuies rondom ons het, laat ons elke las van ons afgooi, ook die sonde wat ons so maklik verstrik, en laat ons die wedloop wat vir ons voorlê, met volharding hardloop,”</a:t>
            </a:r>
            <a:endParaRPr lang="en-US" dirty="0"/>
          </a:p>
        </p:txBody>
      </p:sp>
    </p:spTree>
    <p:extLst>
      <p:ext uri="{BB962C8B-B14F-4D97-AF65-F5344CB8AC3E}">
        <p14:creationId xmlns:p14="http://schemas.microsoft.com/office/powerpoint/2010/main" val="10606875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0606875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Rom. 12:2</a:t>
            </a:r>
            <a:r>
              <a:rPr lang="af-ZA" b="1" dirty="0"/>
              <a:t>	</a:t>
            </a:r>
            <a:r>
              <a:rPr lang="af-ZA" b="1" dirty="0" smtClean="0"/>
              <a:t/>
            </a:r>
            <a:br>
              <a:rPr lang="af-ZA" b="1" dirty="0" smtClean="0"/>
            </a:br>
            <a:r>
              <a:rPr lang="af-ZA" b="1" dirty="0"/>
              <a:t/>
            </a:r>
            <a:br>
              <a:rPr lang="af-ZA" b="1" dirty="0"/>
            </a:br>
            <a:r>
              <a:rPr lang="af-ZA" i="1" dirty="0" smtClean="0"/>
              <a:t>“</a:t>
            </a:r>
            <a:r>
              <a:rPr lang="af-ZA" i="1" dirty="0"/>
              <a:t>Julle moenie aan hierdie sondige wêreld gelyk word nie, maar laat God julle verander deur julle denke te vernuwe. Dan sal julle ook kan onderskei wat die wil van God is, wat vir Hom goed en aanneemlik en volmaak is.</a:t>
            </a:r>
            <a:r>
              <a:rPr lang="af-ZA" i="1" dirty="0" smtClean="0"/>
              <a:t>”</a:t>
            </a:r>
            <a:endParaRPr lang="en-US" dirty="0"/>
          </a:p>
        </p:txBody>
      </p:sp>
    </p:spTree>
    <p:extLst>
      <p:ext uri="{BB962C8B-B14F-4D97-AF65-F5344CB8AC3E}">
        <p14:creationId xmlns:p14="http://schemas.microsoft.com/office/powerpoint/2010/main" val="10606875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0606875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Ps. 18:2-3</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i="1" dirty="0" smtClean="0"/>
              <a:t>“</a:t>
            </a:r>
            <a:r>
              <a:rPr lang="af-ZA" i="1" dirty="0"/>
              <a:t>Ek het U baie lief, Here, my Sterkte. Die Here is my rots, my skuilplek en my redder, my God, my rots, by wie ek skuil, my skild en sterk verlosser, my veilige vesting.</a:t>
            </a:r>
            <a:r>
              <a:rPr lang="af-ZA" i="1" dirty="0" smtClean="0"/>
              <a:t>”</a:t>
            </a:r>
            <a:endParaRPr lang="en-US" dirty="0"/>
          </a:p>
        </p:txBody>
      </p:sp>
    </p:spTree>
    <p:extLst>
      <p:ext uri="{BB962C8B-B14F-4D97-AF65-F5344CB8AC3E}">
        <p14:creationId xmlns:p14="http://schemas.microsoft.com/office/powerpoint/2010/main" val="10606875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Joh. 17:9</a:t>
            </a:r>
            <a:r>
              <a:rPr lang="af-ZA" i="1" dirty="0">
                <a:solidFill>
                  <a:srgbClr val="008000"/>
                </a:solidFill>
              </a:rPr>
              <a:t>	</a:t>
            </a:r>
            <a:r>
              <a:rPr lang="af-ZA" i="1" dirty="0" smtClean="0">
                <a:solidFill>
                  <a:srgbClr val="008000"/>
                </a:solidFill>
              </a:rPr>
              <a:t/>
            </a:r>
            <a:br>
              <a:rPr lang="af-ZA" i="1" dirty="0" smtClean="0">
                <a:solidFill>
                  <a:srgbClr val="008000"/>
                </a:solidFill>
              </a:rPr>
            </a:br>
            <a:r>
              <a:rPr lang="af-ZA" i="1" dirty="0"/>
              <a:t/>
            </a:r>
            <a:br>
              <a:rPr lang="af-ZA" i="1" dirty="0"/>
            </a:br>
            <a:r>
              <a:rPr lang="af-ZA" i="1" dirty="0" smtClean="0"/>
              <a:t>“</a:t>
            </a:r>
            <a:r>
              <a:rPr lang="af-ZA" i="1" dirty="0"/>
              <a:t>Ek bid vir hulle. Ek bid nie vir die wêreld nie maar vir dié</a:t>
            </a:r>
            <a:r>
              <a:rPr lang="af-ZA" dirty="0"/>
              <a:t> </a:t>
            </a:r>
            <a:r>
              <a:rPr lang="af-ZA" i="1" dirty="0"/>
              <a:t>wat U My gegee het, omdat hulle aan U behoort.</a:t>
            </a:r>
            <a:r>
              <a:rPr lang="af-ZA" i="1" dirty="0" smtClean="0"/>
              <a:t>”</a:t>
            </a:r>
            <a:endParaRPr lang="en-US" dirty="0"/>
          </a:p>
        </p:txBody>
      </p:sp>
    </p:spTree>
    <p:extLst>
      <p:ext uri="{BB962C8B-B14F-4D97-AF65-F5344CB8AC3E}">
        <p14:creationId xmlns:p14="http://schemas.microsoft.com/office/powerpoint/2010/main" val="10606875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29</TotalTime>
  <Words>37</Words>
  <Application>Microsoft Macintosh PowerPoint</Application>
  <PresentationFormat>On-screen Show (4:3)</PresentationFormat>
  <Paragraphs>7</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PowerPoint Presentation</vt:lpstr>
      <vt:lpstr>Joh. 15:5   “Ek is die wingerdstok, julle die lote. Wie in My bly en Ek in hom, dra baie vrugte, want sonder My kan julle niks doen nie.”</vt:lpstr>
      <vt:lpstr>PowerPoint Presentation</vt:lpstr>
      <vt:lpstr>Hebr. 12:1   “Terwyl ons dan so 'n groot skare geloofsgetuies rondom ons het, laat ons elke las van ons afgooi, ook die sonde wat ons so maklik verstrik, en laat ons die wedloop wat vir ons voorlê, met volharding hardloop,”</vt:lpstr>
      <vt:lpstr>PowerPoint Presentation</vt:lpstr>
      <vt:lpstr>Rom. 12:2   “Julle moenie aan hierdie sondige wêreld gelyk word nie, maar laat God julle verander deur julle denke te vernuwe. Dan sal julle ook kan onderskei wat die wil van God is, wat vir Hom goed en aanneemlik en volmaak is.”</vt:lpstr>
      <vt:lpstr>PowerPoint Presentation</vt:lpstr>
      <vt:lpstr>Ps. 18:2-3   “Ek het U baie lief, Here, my Sterkte. Die Here is my rots, my skuilplek en my redder, my God, my rots, by wie ek skuil, my skild en sterk verlosser, my veilige vesting.”</vt:lpstr>
      <vt:lpstr>Joh. 17:9   “Ek bid vir hulle. Ek bid nie vir die wêreld nie maar vir dié wat U My gegee het, omdat hulle aan U behoort.”</vt:lpstr>
      <vt:lpstr>Ef. 1:17    “Wanneer ek in my gebede aan julle dink, bid ek dat die God van ons Here Jesus Christus, die Vader aan wie die heerlikheid behoort, deur sy Gees aan julle wysheid gee en Hom so aan julle openbaar dat julle Hom werklik kan ken.”</vt:lpstr>
      <vt:lpstr>PowerPoint Presentation</vt:lpstr>
      <vt:lpstr>Joh. 14:6   “Ek is die weg en die waarheid en die lewe. Niemand kom na die Vader toe behalwe deur My nie”</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Edward Botha</dc:creator>
  <cp:lastModifiedBy>Edward Botha</cp:lastModifiedBy>
  <cp:revision>1</cp:revision>
  <dcterms:created xsi:type="dcterms:W3CDTF">2017-02-09T07:04:50Z</dcterms:created>
  <dcterms:modified xsi:type="dcterms:W3CDTF">2017-02-09T07:34:02Z</dcterms:modified>
</cp:coreProperties>
</file>