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9"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59" autoAdjust="0"/>
    <p:restoredTop sz="94660"/>
  </p:normalViewPr>
  <p:slideViewPr>
    <p:cSldViewPr snapToGrid="0" snapToObjects="1">
      <p:cViewPr varScale="1">
        <p:scale>
          <a:sx n="134" d="100"/>
          <a:sy n="134" d="100"/>
        </p:scale>
        <p:origin x="-207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1FB74D0-29BF-4F4A-BCBC-7BE6C3200A82}" type="datetimeFigureOut">
              <a:rPr lang="en-US" smtClean="0"/>
              <a:t>17/02/17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FCA1C-CD3B-C94C-9E10-F5EDCF3B0A81}" type="slidenum">
              <a:rPr lang="en-US" smtClean="0"/>
              <a:t>‹#›</a:t>
            </a:fld>
            <a:endParaRPr lang="en-US"/>
          </a:p>
        </p:txBody>
      </p:sp>
    </p:spTree>
    <p:extLst>
      <p:ext uri="{BB962C8B-B14F-4D97-AF65-F5344CB8AC3E}">
        <p14:creationId xmlns:p14="http://schemas.microsoft.com/office/powerpoint/2010/main" val="1073690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FB74D0-29BF-4F4A-BCBC-7BE6C3200A82}" type="datetimeFigureOut">
              <a:rPr lang="en-US" smtClean="0"/>
              <a:t>17/02/17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FCA1C-CD3B-C94C-9E10-F5EDCF3B0A81}" type="slidenum">
              <a:rPr lang="en-US" smtClean="0"/>
              <a:t>‹#›</a:t>
            </a:fld>
            <a:endParaRPr lang="en-US"/>
          </a:p>
        </p:txBody>
      </p:sp>
    </p:spTree>
    <p:extLst>
      <p:ext uri="{BB962C8B-B14F-4D97-AF65-F5344CB8AC3E}">
        <p14:creationId xmlns:p14="http://schemas.microsoft.com/office/powerpoint/2010/main" val="2580037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FB74D0-29BF-4F4A-BCBC-7BE6C3200A82}" type="datetimeFigureOut">
              <a:rPr lang="en-US" smtClean="0"/>
              <a:t>17/02/17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FCA1C-CD3B-C94C-9E10-F5EDCF3B0A81}" type="slidenum">
              <a:rPr lang="en-US" smtClean="0"/>
              <a:t>‹#›</a:t>
            </a:fld>
            <a:endParaRPr lang="en-US"/>
          </a:p>
        </p:txBody>
      </p:sp>
    </p:spTree>
    <p:extLst>
      <p:ext uri="{BB962C8B-B14F-4D97-AF65-F5344CB8AC3E}">
        <p14:creationId xmlns:p14="http://schemas.microsoft.com/office/powerpoint/2010/main" val="2989907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FB74D0-29BF-4F4A-BCBC-7BE6C3200A82}" type="datetimeFigureOut">
              <a:rPr lang="en-US" smtClean="0"/>
              <a:t>17/02/17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FCA1C-CD3B-C94C-9E10-F5EDCF3B0A81}" type="slidenum">
              <a:rPr lang="en-US" smtClean="0"/>
              <a:t>‹#›</a:t>
            </a:fld>
            <a:endParaRPr lang="en-US"/>
          </a:p>
        </p:txBody>
      </p:sp>
    </p:spTree>
    <p:extLst>
      <p:ext uri="{BB962C8B-B14F-4D97-AF65-F5344CB8AC3E}">
        <p14:creationId xmlns:p14="http://schemas.microsoft.com/office/powerpoint/2010/main" val="3677851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1FB74D0-29BF-4F4A-BCBC-7BE6C3200A82}" type="datetimeFigureOut">
              <a:rPr lang="en-US" smtClean="0"/>
              <a:t>17/02/17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8FCA1C-CD3B-C94C-9E10-F5EDCF3B0A81}" type="slidenum">
              <a:rPr lang="en-US" smtClean="0"/>
              <a:t>‹#›</a:t>
            </a:fld>
            <a:endParaRPr lang="en-US"/>
          </a:p>
        </p:txBody>
      </p:sp>
    </p:spTree>
    <p:extLst>
      <p:ext uri="{BB962C8B-B14F-4D97-AF65-F5344CB8AC3E}">
        <p14:creationId xmlns:p14="http://schemas.microsoft.com/office/powerpoint/2010/main" val="4174620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1FB74D0-29BF-4F4A-BCBC-7BE6C3200A82}" type="datetimeFigureOut">
              <a:rPr lang="en-US" smtClean="0"/>
              <a:t>17/02/17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8FCA1C-CD3B-C94C-9E10-F5EDCF3B0A81}" type="slidenum">
              <a:rPr lang="en-US" smtClean="0"/>
              <a:t>‹#›</a:t>
            </a:fld>
            <a:endParaRPr lang="en-US"/>
          </a:p>
        </p:txBody>
      </p:sp>
    </p:spTree>
    <p:extLst>
      <p:ext uri="{BB962C8B-B14F-4D97-AF65-F5344CB8AC3E}">
        <p14:creationId xmlns:p14="http://schemas.microsoft.com/office/powerpoint/2010/main" val="1704535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1FB74D0-29BF-4F4A-BCBC-7BE6C3200A82}" type="datetimeFigureOut">
              <a:rPr lang="en-US" smtClean="0"/>
              <a:t>17/02/17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8FCA1C-CD3B-C94C-9E10-F5EDCF3B0A81}" type="slidenum">
              <a:rPr lang="en-US" smtClean="0"/>
              <a:t>‹#›</a:t>
            </a:fld>
            <a:endParaRPr lang="en-US"/>
          </a:p>
        </p:txBody>
      </p:sp>
    </p:spTree>
    <p:extLst>
      <p:ext uri="{BB962C8B-B14F-4D97-AF65-F5344CB8AC3E}">
        <p14:creationId xmlns:p14="http://schemas.microsoft.com/office/powerpoint/2010/main" val="929116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1FB74D0-29BF-4F4A-BCBC-7BE6C3200A82}" type="datetimeFigureOut">
              <a:rPr lang="en-US" smtClean="0"/>
              <a:t>17/02/17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8FCA1C-CD3B-C94C-9E10-F5EDCF3B0A81}" type="slidenum">
              <a:rPr lang="en-US" smtClean="0"/>
              <a:t>‹#›</a:t>
            </a:fld>
            <a:endParaRPr lang="en-US"/>
          </a:p>
        </p:txBody>
      </p:sp>
    </p:spTree>
    <p:extLst>
      <p:ext uri="{BB962C8B-B14F-4D97-AF65-F5344CB8AC3E}">
        <p14:creationId xmlns:p14="http://schemas.microsoft.com/office/powerpoint/2010/main" val="3831846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FB74D0-29BF-4F4A-BCBC-7BE6C3200A82}" type="datetimeFigureOut">
              <a:rPr lang="en-US" smtClean="0"/>
              <a:t>17/02/17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8FCA1C-CD3B-C94C-9E10-F5EDCF3B0A81}" type="slidenum">
              <a:rPr lang="en-US" smtClean="0"/>
              <a:t>‹#›</a:t>
            </a:fld>
            <a:endParaRPr lang="en-US"/>
          </a:p>
        </p:txBody>
      </p:sp>
    </p:spTree>
    <p:extLst>
      <p:ext uri="{BB962C8B-B14F-4D97-AF65-F5344CB8AC3E}">
        <p14:creationId xmlns:p14="http://schemas.microsoft.com/office/powerpoint/2010/main" val="3284010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FB74D0-29BF-4F4A-BCBC-7BE6C3200A82}" type="datetimeFigureOut">
              <a:rPr lang="en-US" smtClean="0"/>
              <a:t>17/02/17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8FCA1C-CD3B-C94C-9E10-F5EDCF3B0A81}" type="slidenum">
              <a:rPr lang="en-US" smtClean="0"/>
              <a:t>‹#›</a:t>
            </a:fld>
            <a:endParaRPr lang="en-US"/>
          </a:p>
        </p:txBody>
      </p:sp>
    </p:spTree>
    <p:extLst>
      <p:ext uri="{BB962C8B-B14F-4D97-AF65-F5344CB8AC3E}">
        <p14:creationId xmlns:p14="http://schemas.microsoft.com/office/powerpoint/2010/main" val="11884786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FB74D0-29BF-4F4A-BCBC-7BE6C3200A82}" type="datetimeFigureOut">
              <a:rPr lang="en-US" smtClean="0"/>
              <a:t>17/02/17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8FCA1C-CD3B-C94C-9E10-F5EDCF3B0A81}" type="slidenum">
              <a:rPr lang="en-US" smtClean="0"/>
              <a:t>‹#›</a:t>
            </a:fld>
            <a:endParaRPr lang="en-US"/>
          </a:p>
        </p:txBody>
      </p:sp>
    </p:spTree>
    <p:extLst>
      <p:ext uri="{BB962C8B-B14F-4D97-AF65-F5344CB8AC3E}">
        <p14:creationId xmlns:p14="http://schemas.microsoft.com/office/powerpoint/2010/main" val="136656215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FB74D0-29BF-4F4A-BCBC-7BE6C3200A82}" type="datetimeFigureOut">
              <a:rPr lang="en-US" smtClean="0"/>
              <a:t>17/02/17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8FCA1C-CD3B-C94C-9E10-F5EDCF3B0A81}" type="slidenum">
              <a:rPr lang="en-US" smtClean="0"/>
              <a:t>‹#›</a:t>
            </a:fld>
            <a:endParaRPr lang="en-US"/>
          </a:p>
        </p:txBody>
      </p:sp>
    </p:spTree>
    <p:extLst>
      <p:ext uri="{BB962C8B-B14F-4D97-AF65-F5344CB8AC3E}">
        <p14:creationId xmlns:p14="http://schemas.microsoft.com/office/powerpoint/2010/main" val="41608384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17242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34033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Laat U wil geskied</a:t>
            </a:r>
            <a:r>
              <a:rPr lang="en-US" dirty="0"/>
              <a:t/>
            </a:r>
            <a:br>
              <a:rPr lang="en-US" dirty="0"/>
            </a:br>
            <a:endParaRPr lang="en-US" dirty="0"/>
          </a:p>
        </p:txBody>
      </p:sp>
    </p:spTree>
    <p:extLst>
      <p:ext uri="{BB962C8B-B14F-4D97-AF65-F5344CB8AC3E}">
        <p14:creationId xmlns:p14="http://schemas.microsoft.com/office/powerpoint/2010/main" val="2734033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15:22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Dit is dan ook die rede waarom ek baiekeer verhinder is om na julle toe te kom.</a:t>
            </a:r>
            <a:r>
              <a:rPr lang="af-ZA" i="1" dirty="0" smtClean="0"/>
              <a:t>”</a:t>
            </a:r>
            <a:endParaRPr lang="en-US" dirty="0"/>
          </a:p>
        </p:txBody>
      </p:sp>
    </p:spTree>
    <p:extLst>
      <p:ext uri="{BB962C8B-B14F-4D97-AF65-F5344CB8AC3E}">
        <p14:creationId xmlns:p14="http://schemas.microsoft.com/office/powerpoint/2010/main" val="2734033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15:23</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solidFill>
                  <a:srgbClr val="008000"/>
                </a:solidFill>
              </a:rPr>
              <a:t/>
            </a:r>
            <a:br>
              <a:rPr lang="af-ZA" i="1" dirty="0">
                <a:solidFill>
                  <a:srgbClr val="008000"/>
                </a:solidFill>
              </a:rPr>
            </a:br>
            <a:r>
              <a:rPr lang="af-ZA" i="1" dirty="0" smtClean="0"/>
              <a:t>“</a:t>
            </a:r>
            <a:r>
              <a:rPr lang="af-ZA" i="1" dirty="0"/>
              <a:t>Maar nou is daar vir my in hierdie streke nie meer 'n nuwe arbeidsveld nie, en ek koester al baie jare die begeerte om julle te besoek</a:t>
            </a:r>
            <a:r>
              <a:rPr lang="af-ZA" i="1" dirty="0" smtClean="0"/>
              <a:t>”</a:t>
            </a:r>
            <a:endParaRPr lang="en-US" dirty="0"/>
          </a:p>
        </p:txBody>
      </p:sp>
    </p:spTree>
    <p:extLst>
      <p:ext uri="{BB962C8B-B14F-4D97-AF65-F5344CB8AC3E}">
        <p14:creationId xmlns:p14="http://schemas.microsoft.com/office/powerpoint/2010/main" val="2734033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34033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2 Kor. 1:16</a:t>
            </a:r>
            <a:r>
              <a:rPr lang="af-ZA" dirty="0"/>
              <a:t>	</a:t>
            </a:r>
            <a:r>
              <a:rPr lang="af-ZA" dirty="0" smtClean="0"/>
              <a:t/>
            </a:r>
            <a:br>
              <a:rPr lang="af-ZA" dirty="0" smtClean="0"/>
            </a:br>
            <a:r>
              <a:rPr lang="af-ZA" dirty="0"/>
              <a:t/>
            </a:r>
            <a:br>
              <a:rPr lang="af-ZA" dirty="0"/>
            </a:br>
            <a:r>
              <a:rPr lang="af-ZA" dirty="0" smtClean="0"/>
              <a:t>“</a:t>
            </a:r>
            <a:r>
              <a:rPr lang="af-ZA" i="1" dirty="0"/>
              <a:t>Ek wou julle op die deurreis na Masedonië toe besoek en weer op die terugreis van Masedonië af, en dan met julle hulp my reis voortsit na Judea toe.”</a:t>
            </a:r>
            <a:endParaRPr lang="en-US" dirty="0"/>
          </a:p>
        </p:txBody>
      </p:sp>
    </p:spTree>
    <p:extLst>
      <p:ext uri="{BB962C8B-B14F-4D97-AF65-F5344CB8AC3E}">
        <p14:creationId xmlns:p14="http://schemas.microsoft.com/office/powerpoint/2010/main" val="2734033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2 Kor. 1:9	</a:t>
            </a:r>
            <a:r>
              <a:rPr lang="af-ZA" b="1" dirty="0" smtClean="0">
                <a:solidFill>
                  <a:srgbClr val="008000"/>
                </a:solidFill>
              </a:rPr>
              <a:t/>
            </a:r>
            <a:br>
              <a:rPr lang="af-ZA" b="1" dirty="0" smtClean="0">
                <a:solidFill>
                  <a:srgbClr val="008000"/>
                </a:solidFill>
              </a:rPr>
            </a:br>
            <a:r>
              <a:rPr lang="af-ZA" b="1" dirty="0">
                <a:solidFill>
                  <a:srgbClr val="008000"/>
                </a:solidFill>
              </a:rPr>
              <a:t/>
            </a:r>
            <a:br>
              <a:rPr lang="af-ZA" b="1" dirty="0">
                <a:solidFill>
                  <a:srgbClr val="008000"/>
                </a:solidFill>
              </a:rPr>
            </a:br>
            <a:r>
              <a:rPr lang="af-ZA" i="1" dirty="0" smtClean="0"/>
              <a:t>“</a:t>
            </a:r>
            <a:r>
              <a:rPr lang="af-ZA" i="1" dirty="0"/>
              <a:t>Trouens, dit het vir ons gevoel asof die doodvonnis klaar oor ons uitgespreek is. Maar dit het gebeur, </a:t>
            </a:r>
            <a:r>
              <a:rPr lang="af-ZA" i="1" u="sng" dirty="0"/>
              <a:t>sodat ons nie op onsself sou vertrou nie</a:t>
            </a:r>
            <a:r>
              <a:rPr lang="af-ZA" i="1" dirty="0"/>
              <a:t>, maar op God wat die dooies opwek tot die lewe.</a:t>
            </a:r>
            <a:r>
              <a:rPr lang="af-ZA" i="1" dirty="0" smtClean="0"/>
              <a:t>”</a:t>
            </a:r>
            <a:endParaRPr lang="en-US" dirty="0"/>
          </a:p>
        </p:txBody>
      </p:sp>
    </p:spTree>
    <p:extLst>
      <p:ext uri="{BB962C8B-B14F-4D97-AF65-F5344CB8AC3E}">
        <p14:creationId xmlns:p14="http://schemas.microsoft.com/office/powerpoint/2010/main" val="2734033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solidFill>
                  <a:srgbClr val="008000"/>
                </a:solidFill>
              </a:rPr>
              <a:t>1 Thess. 2:18</a:t>
            </a:r>
            <a:r>
              <a:rPr lang="af-ZA" dirty="0" smtClean="0">
                <a:solidFill>
                  <a:srgbClr val="008000"/>
                </a:solidFill>
              </a:rPr>
              <a:t>	</a:t>
            </a:r>
            <a:br>
              <a:rPr lang="af-ZA" dirty="0" smtClean="0">
                <a:solidFill>
                  <a:srgbClr val="008000"/>
                </a:solidFill>
              </a:rPr>
            </a:br>
            <a:r>
              <a:rPr lang="af-ZA" dirty="0" smtClean="0"/>
              <a:t/>
            </a:r>
            <a:br>
              <a:rPr lang="af-ZA" dirty="0" smtClean="0"/>
            </a:br>
            <a:r>
              <a:rPr lang="af-ZA" i="1" dirty="0" smtClean="0"/>
              <a:t>“</a:t>
            </a:r>
            <a:r>
              <a:rPr lang="af-ZA" i="1" dirty="0"/>
              <a:t>Daarom wou ons weer na julle toe kom; ek, Paulus, het keer op keer probeer kom, maar die Satan het ons verhinder.” </a:t>
            </a:r>
            <a:endParaRPr lang="en-US" dirty="0"/>
          </a:p>
        </p:txBody>
      </p:sp>
    </p:spTree>
    <p:extLst>
      <p:ext uri="{BB962C8B-B14F-4D97-AF65-F5344CB8AC3E}">
        <p14:creationId xmlns:p14="http://schemas.microsoft.com/office/powerpoint/2010/main" val="2734033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34033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Hand. 16:6-7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Hulle het daarna deur die gebied van Frigië en Galasië gereis, omdat die Heilige Gees hulle verhinder het om die woord in die provinsie Asië te verkondig. Toe hulle by die grens van Misië kom, het hulle na Bitinië toe probeer gaan, maar die Gees van Jesus het hulle dit nie toegelaat nie.</a:t>
            </a:r>
            <a:r>
              <a:rPr lang="af-ZA" i="1" dirty="0" smtClean="0"/>
              <a:t>”</a:t>
            </a:r>
            <a:endParaRPr lang="en-US" dirty="0"/>
          </a:p>
        </p:txBody>
      </p:sp>
    </p:spTree>
    <p:extLst>
      <p:ext uri="{BB962C8B-B14F-4D97-AF65-F5344CB8AC3E}">
        <p14:creationId xmlns:p14="http://schemas.microsoft.com/office/powerpoint/2010/main" val="27340331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TotalTime>
  <Words>39</Words>
  <Application>Microsoft Macintosh PowerPoint</Application>
  <PresentationFormat>On-screen Show (4:3)</PresentationFormat>
  <Paragraphs>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Rom. 15:22   “Dit is dan ook die rede waarom ek baiekeer verhinder is om na julle toe te kom.”</vt:lpstr>
      <vt:lpstr>Rom. 15:23   “Maar nou is daar vir my in hierdie streke nie meer 'n nuwe arbeidsveld nie, en ek koester al baie jare die begeerte om julle te besoek”</vt:lpstr>
      <vt:lpstr>PowerPoint Presentation</vt:lpstr>
      <vt:lpstr>2 Kor. 1:16   “Ek wou julle op die deurreis na Masedonië toe besoek en weer op die terugreis van Masedonië af, en dan met julle hulp my reis voortsit na Judea toe.”</vt:lpstr>
      <vt:lpstr>2 Kor. 1:9   “Trouens, dit het vir ons gevoel asof die doodvonnis klaar oor ons uitgespreek is. Maar dit het gebeur, sodat ons nie op onsself sou vertrou nie, maar op God wat die dooies opwek tot die lewe.”</vt:lpstr>
      <vt:lpstr>1 Thess. 2:18   “Daarom wou ons weer na julle toe kom; ek, Paulus, het keer op keer probeer kom, maar die Satan het ons verhinder.” </vt:lpstr>
      <vt:lpstr>PowerPoint Presentation</vt:lpstr>
      <vt:lpstr>Hand. 16:6-7   “Hulle het daarna deur die gebied van Frigië en Galasië gereis, omdat die Heilige Gees hulle verhinder het om die woord in die provinsie Asië te verkondig. Toe hulle by die grens van Misië kom, het hulle na Bitinië toe probeer gaan, maar die Gees van Jesus het hulle dit nie toegelaat nie.”</vt:lpstr>
      <vt:lpstr>PowerPoint Presentation</vt:lpstr>
      <vt:lpstr>Laat U wil geskied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2017-02-17T05:56:33Z</dcterms:created>
  <dcterms:modified xsi:type="dcterms:W3CDTF">2017-02-17T05:59:34Z</dcterms:modified>
</cp:coreProperties>
</file>