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49" autoAdjust="0"/>
    <p:restoredTop sz="94660"/>
  </p:normalViewPr>
  <p:slideViewPr>
    <p:cSldViewPr snapToGrid="0" snapToObjects="1">
      <p:cViewPr varScale="1">
        <p:scale>
          <a:sx n="134" d="100"/>
          <a:sy n="134" d="100"/>
        </p:scale>
        <p:origin x="-211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632429-B0EB-B042-949B-ACB0F0E3BB84}" type="datetimeFigureOut">
              <a:rPr lang="en-US" smtClean="0"/>
              <a:t>17/02/23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2232986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632429-B0EB-B042-949B-ACB0F0E3BB84}" type="datetimeFigureOut">
              <a:rPr lang="en-US" smtClean="0"/>
              <a:t>17/02/23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621882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632429-B0EB-B042-949B-ACB0F0E3BB84}" type="datetimeFigureOut">
              <a:rPr lang="en-US" smtClean="0"/>
              <a:t>17/02/23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2143267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632429-B0EB-B042-949B-ACB0F0E3BB84}" type="datetimeFigureOut">
              <a:rPr lang="en-US" smtClean="0"/>
              <a:t>17/02/23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1876561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632429-B0EB-B042-949B-ACB0F0E3BB84}" type="datetimeFigureOut">
              <a:rPr lang="en-US" smtClean="0"/>
              <a:t>17/02/23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3779551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632429-B0EB-B042-949B-ACB0F0E3BB84}" type="datetimeFigureOut">
              <a:rPr lang="en-US" smtClean="0"/>
              <a:t>17/02/23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137842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632429-B0EB-B042-949B-ACB0F0E3BB84}" type="datetimeFigureOut">
              <a:rPr lang="en-US" smtClean="0"/>
              <a:t>17/02/23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1936566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632429-B0EB-B042-949B-ACB0F0E3BB84}" type="datetimeFigureOut">
              <a:rPr lang="en-US" smtClean="0"/>
              <a:t>17/02/23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897361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632429-B0EB-B042-949B-ACB0F0E3BB84}" type="datetimeFigureOut">
              <a:rPr lang="en-US" smtClean="0"/>
              <a:t>17/02/23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3133620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632429-B0EB-B042-949B-ACB0F0E3BB84}" type="datetimeFigureOut">
              <a:rPr lang="en-US" smtClean="0"/>
              <a:t>17/02/23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4065867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632429-B0EB-B042-949B-ACB0F0E3BB84}" type="datetimeFigureOut">
              <a:rPr lang="en-US" smtClean="0"/>
              <a:t>17/02/23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338AB-B8E5-F348-95F6-411342948AC3}" type="slidenum">
              <a:rPr lang="en-US" smtClean="0"/>
              <a:t>‹#›</a:t>
            </a:fld>
            <a:endParaRPr lang="en-US"/>
          </a:p>
        </p:txBody>
      </p:sp>
    </p:spTree>
    <p:extLst>
      <p:ext uri="{BB962C8B-B14F-4D97-AF65-F5344CB8AC3E}">
        <p14:creationId xmlns:p14="http://schemas.microsoft.com/office/powerpoint/2010/main" val="19971438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32429-B0EB-B042-949B-ACB0F0E3BB84}" type="datetimeFigureOut">
              <a:rPr lang="en-US" smtClean="0"/>
              <a:t>17/02/23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338AB-B8E5-F348-95F6-411342948AC3}" type="slidenum">
              <a:rPr lang="en-US" smtClean="0"/>
              <a:t>‹#›</a:t>
            </a:fld>
            <a:endParaRPr lang="en-US"/>
          </a:p>
        </p:txBody>
      </p:sp>
    </p:spTree>
    <p:extLst>
      <p:ext uri="{BB962C8B-B14F-4D97-AF65-F5344CB8AC3E}">
        <p14:creationId xmlns:p14="http://schemas.microsoft.com/office/powerpoint/2010/main" val="1859935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496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1:23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Julle is immers weergebore, nie uit verganklike saad nie, maar uit onverganklike saad: die lewende en ewige woord van God.</a:t>
            </a:r>
            <a:r>
              <a:rPr lang="af-ZA" i="1" dirty="0" smtClean="0"/>
              <a:t>”</a:t>
            </a:r>
            <a:endParaRPr lang="en-US" dirty="0"/>
          </a:p>
        </p:txBody>
      </p:sp>
    </p:spTree>
    <p:extLst>
      <p:ext uri="{BB962C8B-B14F-4D97-AF65-F5344CB8AC3E}">
        <p14:creationId xmlns:p14="http://schemas.microsoft.com/office/powerpoint/2010/main" val="1115479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4:20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dirty="0"/>
              <a:t>Die koninkryk van God is immers nie 'n saak van praatjies nie, maar van krag.</a:t>
            </a:r>
            <a:r>
              <a:rPr lang="af-ZA" dirty="0" smtClean="0"/>
              <a:t>”</a:t>
            </a:r>
            <a:endParaRPr lang="en-US" dirty="0"/>
          </a:p>
        </p:txBody>
      </p:sp>
    </p:spTree>
    <p:extLst>
      <p:ext uri="{BB962C8B-B14F-4D97-AF65-F5344CB8AC3E}">
        <p14:creationId xmlns:p14="http://schemas.microsoft.com/office/powerpoint/2010/main" val="1115479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4254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...want ons God is 'n verterende vuur.</a:t>
            </a:r>
            <a:r>
              <a:rPr lang="af-ZA" i="1" dirty="0" smtClean="0"/>
              <a:t>”</a:t>
            </a:r>
            <a:endParaRPr lang="en-US" dirty="0"/>
          </a:p>
        </p:txBody>
      </p:sp>
    </p:spTree>
    <p:extLst>
      <p:ext uri="{BB962C8B-B14F-4D97-AF65-F5344CB8AC3E}">
        <p14:creationId xmlns:p14="http://schemas.microsoft.com/office/powerpoint/2010/main" val="1115479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Mark 8:38</a:t>
            </a:r>
            <a:r>
              <a:rPr lang="af-ZA" dirty="0"/>
              <a:t>	</a:t>
            </a:r>
            <a:r>
              <a:rPr lang="af-ZA" dirty="0" smtClean="0"/>
              <a:t/>
            </a:r>
            <a:br>
              <a:rPr lang="af-ZA" dirty="0" smtClean="0"/>
            </a:br>
            <a:r>
              <a:rPr lang="af-ZA" dirty="0"/>
              <a:t/>
            </a:r>
            <a:br>
              <a:rPr lang="af-ZA" dirty="0"/>
            </a:br>
            <a:r>
              <a:rPr lang="af-ZA" i="1" dirty="0" smtClean="0"/>
              <a:t>“</a:t>
            </a:r>
            <a:r>
              <a:rPr lang="af-ZA" i="1" dirty="0"/>
              <a:t>Wie hom dan vir My en my woorde skaam te midde van hierdie ontroue en sondige geslag, vir hom sal die Seun van die mens Hom ook skaam wanneer Hy kom saam met die heilige engele, en beklee is met dieselfde heerlikheid as sy Vader.</a:t>
            </a:r>
            <a:r>
              <a:rPr lang="af-ZA" i="1" dirty="0" smtClean="0"/>
              <a:t>”</a:t>
            </a:r>
            <a:endParaRPr lang="en-US" dirty="0"/>
          </a:p>
        </p:txBody>
      </p:sp>
    </p:spTree>
    <p:extLst>
      <p:ext uri="{BB962C8B-B14F-4D97-AF65-F5344CB8AC3E}">
        <p14:creationId xmlns:p14="http://schemas.microsoft.com/office/powerpoint/2010/main" val="1115479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“Fear of men and of not being able to handle their arguments is doubtlessly the sinlge greatest snare in witnessing.”</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1115479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5479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24:25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Paulus het met hom gepraat oor 'n lewe in gehoorsaamheid aan God, oor selfbeheersing en oor die komende oordeel. Dit het </a:t>
            </a:r>
            <a:r>
              <a:rPr lang="af-ZA" i="1" u="sng" dirty="0"/>
              <a:t>Feliks laat bang word</a:t>
            </a:r>
            <a:r>
              <a:rPr lang="af-ZA" i="1" dirty="0"/>
              <a:t>, en hy het gesê: “Dit is nou genoeg! Gaan maar terug, en as ek tyd het, sal ek jou weer laat roep.</a:t>
            </a:r>
            <a:r>
              <a:rPr lang="af-ZA" i="1" dirty="0" smtClean="0"/>
              <a:t>”</a:t>
            </a:r>
            <a:endParaRPr lang="en-US" dirty="0"/>
          </a:p>
        </p:txBody>
      </p:sp>
    </p:spTree>
    <p:extLst>
      <p:ext uri="{BB962C8B-B14F-4D97-AF65-F5344CB8AC3E}">
        <p14:creationId xmlns:p14="http://schemas.microsoft.com/office/powerpoint/2010/main" val="1115479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5479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Tim. 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Hulle sal nog die uiterlike skyn van die godsdiens hê, maar die krag van die godsdiens sal hulle nie ken nie. Bly weg van sulke mense af.”</a:t>
            </a:r>
            <a:endParaRPr lang="en-US" dirty="0"/>
          </a:p>
        </p:txBody>
      </p:sp>
    </p:spTree>
    <p:extLst>
      <p:ext uri="{BB962C8B-B14F-4D97-AF65-F5344CB8AC3E}">
        <p14:creationId xmlns:p14="http://schemas.microsoft.com/office/powerpoint/2010/main" val="1115479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5479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Wat die wet nie by magte was om te doen nie, omdat dit weens ons sondige natuur te swak was, dit het God gedoen. Hy het met die sonde afgereken deur sy eie Seun in dieselfde gestalte as die sondige mens te stuur; so het Hy die sonde in die sondige bestaan van die mens veroordeel</a:t>
            </a:r>
            <a:r>
              <a:rPr lang="af-ZA" dirty="0"/>
              <a:t>.</a:t>
            </a:r>
            <a:r>
              <a:rPr lang="af-ZA" dirty="0" smtClean="0"/>
              <a:t>”</a:t>
            </a:r>
            <a:endParaRPr lang="en-US" dirty="0"/>
          </a:p>
        </p:txBody>
      </p:sp>
    </p:spTree>
    <p:extLst>
      <p:ext uri="{BB962C8B-B14F-4D97-AF65-F5344CB8AC3E}">
        <p14:creationId xmlns:p14="http://schemas.microsoft.com/office/powerpoint/2010/main" val="1115479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37</Words>
  <Application>Microsoft Macintosh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Mark 8:38   “Wie hom dan vir My en my woorde skaam te midde van hierdie ontroue en sondige geslag, vir hom sal die Seun van die mens Hom ook skaam wanneer Hy kom saam met die heilige engele, en beklee is met dieselfde heerlikheid as sy Vader.”</vt:lpstr>
      <vt:lpstr> “Fear of men and of not being able to handle their arguments is doubtlessly the sinlge greatest snare in witnessing.”                              John MacArthur</vt:lpstr>
      <vt:lpstr>PowerPoint Presentation</vt:lpstr>
      <vt:lpstr>Hand. 24:25   “Paulus het met hom gepraat oor 'n lewe in gehoorsaamheid aan God, oor selfbeheersing en oor die komende oordeel. Dit het Feliks laat bang word, en hy het gesê: “Dit is nou genoeg! Gaan maar terug, en as ek tyd het, sal ek jou weer laat roep.”</vt:lpstr>
      <vt:lpstr>PowerPoint Presentation</vt:lpstr>
      <vt:lpstr>2 Tim. 3:5   “Hulle sal nog die uiterlike skyn van die godsdiens hê, maar die krag van die godsdiens sal hulle nie ken nie. Bly weg van sulke mense af.”</vt:lpstr>
      <vt:lpstr>PowerPoint Presentation</vt:lpstr>
      <vt:lpstr>Rom. 8:3   “Wat die wet nie by magte was om te doen nie, omdat dit weens ons sondige natuur te swak was, dit het God gedoen. Hy het met die sonde afgereken deur sy eie Seun in dieselfde gestalte as die sondige mens te stuur; so het Hy die sonde in die sondige bestaan van die mens veroordeel.”</vt:lpstr>
      <vt:lpstr>1 Pet. 1:23   “Julle is immers weergebore, nie uit verganklike saad nie, maar uit onverganklike saad: die lewende en ewige woord van God.”</vt:lpstr>
      <vt:lpstr>1 Kor. 4:20   “Die koninkryk van God is immers nie 'n saak van praatjies nie, maar van krag.”</vt:lpstr>
      <vt:lpstr>PowerPoint Presentation</vt:lpstr>
      <vt:lpstr>Hebr. 12:29   “...want ons God is 'n verterende vuur.”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2017-02-23T03:24:41Z</dcterms:created>
  <dcterms:modified xsi:type="dcterms:W3CDTF">2017-02-23T03:27:54Z</dcterms:modified>
</cp:coreProperties>
</file>