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29" autoAdjust="0"/>
    <p:restoredTop sz="94660"/>
  </p:normalViewPr>
  <p:slideViewPr>
    <p:cSldViewPr snapToGrid="0" snapToObjects="1">
      <p:cViewPr varScale="1">
        <p:scale>
          <a:sx n="134" d="100"/>
          <a:sy n="134" d="100"/>
        </p:scale>
        <p:origin x="-219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2B1E81-AE32-4A47-AF76-6EC91F1D6445}" type="datetimeFigureOut">
              <a:rPr lang="en-US" smtClean="0"/>
              <a:t>17/03/03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424558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B1E81-AE32-4A47-AF76-6EC91F1D6445}" type="datetimeFigureOut">
              <a:rPr lang="en-US" smtClean="0"/>
              <a:t>17/03/03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3599141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B1E81-AE32-4A47-AF76-6EC91F1D6445}" type="datetimeFigureOut">
              <a:rPr lang="en-US" smtClean="0"/>
              <a:t>17/03/03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4166044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B1E81-AE32-4A47-AF76-6EC91F1D6445}" type="datetimeFigureOut">
              <a:rPr lang="en-US" smtClean="0"/>
              <a:t>17/03/03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72100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2B1E81-AE32-4A47-AF76-6EC91F1D6445}" type="datetimeFigureOut">
              <a:rPr lang="en-US" smtClean="0"/>
              <a:t>17/03/03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754136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2B1E81-AE32-4A47-AF76-6EC91F1D6445}" type="datetimeFigureOut">
              <a:rPr lang="en-US" smtClean="0"/>
              <a:t>17/03/03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2057411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2B1E81-AE32-4A47-AF76-6EC91F1D6445}" type="datetimeFigureOut">
              <a:rPr lang="en-US" smtClean="0"/>
              <a:t>17/03/03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185675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2B1E81-AE32-4A47-AF76-6EC91F1D6445}" type="datetimeFigureOut">
              <a:rPr lang="en-US" smtClean="0"/>
              <a:t>17/03/03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1726114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B1E81-AE32-4A47-AF76-6EC91F1D6445}" type="datetimeFigureOut">
              <a:rPr lang="en-US" smtClean="0"/>
              <a:t>17/03/03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332716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2B1E81-AE32-4A47-AF76-6EC91F1D6445}" type="datetimeFigureOut">
              <a:rPr lang="en-US" smtClean="0"/>
              <a:t>17/03/03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2115504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2B1E81-AE32-4A47-AF76-6EC91F1D6445}" type="datetimeFigureOut">
              <a:rPr lang="en-US" smtClean="0"/>
              <a:t>17/03/03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023BC9-B592-8744-B33A-10BD681E0984}" type="slidenum">
              <a:rPr lang="en-US" smtClean="0"/>
              <a:t>‹#›</a:t>
            </a:fld>
            <a:endParaRPr lang="en-US"/>
          </a:p>
        </p:txBody>
      </p:sp>
    </p:spTree>
    <p:extLst>
      <p:ext uri="{BB962C8B-B14F-4D97-AF65-F5344CB8AC3E}">
        <p14:creationId xmlns:p14="http://schemas.microsoft.com/office/powerpoint/2010/main" val="114770123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B1E81-AE32-4A47-AF76-6EC91F1D6445}" type="datetimeFigureOut">
              <a:rPr lang="en-US" smtClean="0"/>
              <a:t>17/03/03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023BC9-B592-8744-B33A-10BD681E0984}" type="slidenum">
              <a:rPr lang="en-US" smtClean="0"/>
              <a:t>‹#›</a:t>
            </a:fld>
            <a:endParaRPr lang="en-US"/>
          </a:p>
        </p:txBody>
      </p:sp>
    </p:spTree>
    <p:extLst>
      <p:ext uri="{BB962C8B-B14F-4D97-AF65-F5344CB8AC3E}">
        <p14:creationId xmlns:p14="http://schemas.microsoft.com/office/powerpoint/2010/main" val="4173473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3899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dirty="0"/>
              <a:t>God het die wêreld so liefgehad dat Hy sy enigste Seun gegee het, sodat dié wat in Hom glo, nie verlore sal gaan nie maar die ewige lewe sal hê.</a:t>
            </a:r>
            <a:r>
              <a:rPr lang="af-ZA"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3:36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Wie in die Seun glo, het die ewige lewe; wie egter aan die Seun ongehoorsaam is, sal die lewe nie sien nie, maar die straf van God bly op hom.</a:t>
            </a:r>
            <a:r>
              <a:rPr lang="af-ZA" i="1"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5:6</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Moenie dat iemand julle met allerlei onwaarhede mislei nie, want daardeur kom die straf van God oor die mense wat aan Hom ongehoorsaam is.</a:t>
            </a:r>
            <a:r>
              <a:rPr lang="af-ZA" i="1"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7171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Is God so infinitly holy? Then see how unlike to God sin is...No wonder, therefore, that God hates sin, being so unlike to him, nay, so contrary to him; it strikes at his holiness.</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Thomas Watson</a:t>
            </a:r>
            <a:r>
              <a:rPr lang="af-ZA" b="1" dirty="0" smtClean="0"/>
              <a:t>	</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7171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24:25</a:t>
            </a:r>
            <a:r>
              <a:rPr lang="af-ZA" dirty="0"/>
              <a:t>	</a:t>
            </a:r>
            <a:r>
              <a:rPr lang="af-ZA" dirty="0" smtClean="0"/>
              <a:t/>
            </a:r>
            <a:br>
              <a:rPr lang="af-ZA" dirty="0" smtClean="0"/>
            </a:br>
            <a:r>
              <a:rPr lang="af-ZA" dirty="0"/>
              <a:t/>
            </a:r>
            <a:br>
              <a:rPr lang="af-ZA" dirty="0"/>
            </a:br>
            <a:r>
              <a:rPr lang="af-ZA" i="1" dirty="0" smtClean="0"/>
              <a:t>“</a:t>
            </a:r>
            <a:r>
              <a:rPr lang="af-ZA" i="1" dirty="0"/>
              <a:t>Paulus het met hom gepraat oor 'n lewe in gehoorsaamheid aan God, oor selfbeheersing en oor die </a:t>
            </a:r>
            <a:r>
              <a:rPr lang="af-ZA" i="1" u="sng" dirty="0"/>
              <a:t>komende oordeel</a:t>
            </a:r>
            <a:r>
              <a:rPr lang="af-ZA" i="1" dirty="0"/>
              <a:t>. Dit het Feliks laat </a:t>
            </a:r>
            <a:r>
              <a:rPr lang="af-ZA" i="1" u="sng" dirty="0"/>
              <a:t>bang word</a:t>
            </a:r>
            <a:r>
              <a:rPr lang="af-ZA" i="1" dirty="0"/>
              <a:t>, en hy het gesê: “Dit is nou genoeg! Gaan maar terug, en as ek tyd het, sal ek jou weer laat roep.</a:t>
            </a:r>
            <a:r>
              <a:rPr lang="af-ZA" i="1"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7171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2:5	</a:t>
            </a:r>
            <a:r>
              <a:rPr lang="af-ZA" dirty="0"/>
              <a:t>	</a:t>
            </a:r>
            <a:r>
              <a:rPr lang="af-ZA" dirty="0" smtClean="0"/>
              <a:t/>
            </a:r>
            <a:br>
              <a:rPr lang="af-ZA" dirty="0" smtClean="0"/>
            </a:br>
            <a:r>
              <a:rPr lang="af-ZA" dirty="0"/>
              <a:t/>
            </a:r>
            <a:br>
              <a:rPr lang="af-ZA" dirty="0"/>
            </a:br>
            <a:r>
              <a:rPr lang="af-ZA" i="1" dirty="0" smtClean="0"/>
              <a:t>“</a:t>
            </a:r>
            <a:r>
              <a:rPr lang="af-ZA" i="1" dirty="0"/>
              <a:t>Hy spreek hulle aan in sy toorn, in sy gramskap jaag Hy hulle op loop</a:t>
            </a:r>
            <a:r>
              <a:rPr lang="af-ZA" i="1"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2:11-12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Julle moet die Here met ontsag dien, Hom met vrees en bewing toejuig en Hom onderdanig wees, sodat Hy nie toornig word en julle op die pad omkom nie, want sy toorn ontvlam gou. Dit gaan goed met almal wat by Hom skuiling soek.</a:t>
            </a:r>
            <a:r>
              <a:rPr lang="af-ZA" i="1"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76:8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As u toorn ontbrand, laat U die mens sidder en beef. Wie kan dan voor U staan?”</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9:18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Onder die straf van die Here die Almagtige brand die land weg, die volk het vuurmaakhout geword; die een mens bekommer hom nie oor die ander nie.</a:t>
            </a:r>
            <a:r>
              <a:rPr lang="af-ZA" i="1"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Jer. 7:20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Daarom, sê die Here my God, laat Ek my gloeiende toorn oor hierdie land kom, oor mens en dier, oor die bome in die veld en die opbrengs van die land. My toorn sal bly brand en nie tot bedaring gebring kan word nie.</a:t>
            </a:r>
            <a:r>
              <a:rPr lang="af-ZA" i="1"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Eseg. 7:19</a:t>
            </a:r>
            <a:r>
              <a:rPr lang="af-ZA" dirty="0"/>
              <a:t>	</a:t>
            </a:r>
            <a:r>
              <a:rPr lang="af-ZA" dirty="0" smtClean="0"/>
              <a:t/>
            </a:r>
            <a:br>
              <a:rPr lang="af-ZA" dirty="0" smtClean="0"/>
            </a:br>
            <a:r>
              <a:rPr lang="af-ZA" i="1" dirty="0" smtClean="0"/>
              <a:t>“</a:t>
            </a:r>
            <a:r>
              <a:rPr lang="af-ZA" i="1" dirty="0"/>
              <a:t>Hulle sal hulle silwer op die strate weggooi; hulle goud sal nutteloos wees: hulle silwer en hulle goud kan hulle nie red die dag as die toorn van die Here losbreek nie. Hulle sal hulle honger nie daarmee kan stil en hulle daaraan nie kan vol eet nie. Dit is juis hulle silwer en goud wat hulle in sonde laat verval het</a:t>
            </a:r>
            <a:r>
              <a:rPr lang="af-ZA" i="1" dirty="0" smtClean="0"/>
              <a:t>”</a:t>
            </a:r>
            <a:endParaRPr lang="en-US" dirty="0"/>
          </a:p>
        </p:txBody>
      </p:sp>
    </p:spTree>
    <p:extLst>
      <p:ext uri="{BB962C8B-B14F-4D97-AF65-F5344CB8AC3E}">
        <p14:creationId xmlns:p14="http://schemas.microsoft.com/office/powerpoint/2010/main" val="77171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TotalTime>
  <Words>100</Words>
  <Application>Microsoft Macintosh PowerPoint</Application>
  <PresentationFormat>On-screen Show (4:3)</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Hand. 24:25   “Paulus het met hom gepraat oor 'n lewe in gehoorsaamheid aan God, oor selfbeheersing en oor die komende oordeel. Dit het Feliks laat bang word, en hy het gesê: “Dit is nou genoeg! Gaan maar terug, en as ek tyd het, sal ek jou weer laat roep.”</vt:lpstr>
      <vt:lpstr>PowerPoint Presentation</vt:lpstr>
      <vt:lpstr>Ps. 2:5    “Hy spreek hulle aan in sy toorn, in sy gramskap jaag Hy hulle op loop”</vt:lpstr>
      <vt:lpstr>Ps. 2:11-12   “Julle moet die Here met ontsag dien, Hom met vrees en bewing toejuig en Hom onderdanig wees, sodat Hy nie toornig word en julle op die pad omkom nie, want sy toorn ontvlam gou. Dit gaan goed met almal wat by Hom skuiling soek.”</vt:lpstr>
      <vt:lpstr>Ps. 76:8    “As u toorn ontbrand, laat U die mens sidder en beef. Wie kan dan voor U staan?”</vt:lpstr>
      <vt:lpstr>Jes. 9:18   “Onder die straf van die Here die Almagtige brand die land weg, die volk het vuurmaakhout geword; die een mens bekommer hom nie oor die ander nie.”</vt:lpstr>
      <vt:lpstr>Jer. 7:20   “Daarom, sê die Here my God, laat Ek my gloeiende toorn oor hierdie land kom, oor mens en dier, oor die bome in die veld en die opbrengs van die land. My toorn sal bly brand en nie tot bedaring gebring kan word nie.”</vt:lpstr>
      <vt:lpstr>Eseg. 7:19  “Hulle sal hulle silwer op die strate weggooi; hulle goud sal nutteloos wees: hulle silwer en hulle goud kan hulle nie red die dag as die toorn van die Here losbreek nie. Hulle sal hulle honger nie daarmee kan stil en hulle daaraan nie kan vol eet nie. Dit is juis hulle silwer en goud wat hulle in sonde laat verval het”</vt:lpstr>
      <vt:lpstr>Joh. 3:16    “God het die wêreld so liefgehad dat Hy sy enigste Seun gegee het, sodat dié wat in Hom glo, nie verlore sal gaan nie maar die ewige lewe sal hê.”</vt:lpstr>
      <vt:lpstr>Joh. 3:36   “Wie in die Seun glo, het die ewige lewe; wie egter aan die Seun ongehoorsaam is, sal die lewe nie sien nie, maar die straf van God bly op hom.”</vt:lpstr>
      <vt:lpstr>Ef. 5:6    “Moenie dat iemand julle met allerlei onwaarhede mislei nie, want daardeur kom die straf van God oor die mense wat aan Hom ongehoorsaam is.”</vt:lpstr>
      <vt:lpstr>PowerPoint Presentation</vt:lpstr>
      <vt:lpstr>“Is God so infinitly holy? Then see how unlike to God sin is...No wonder, therefore, that God hates sin, being so unlike to him, nay, so contrary to him; it strikes at his holiness.”                             Thomas Watson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2017-03-03T04:38:46Z</dcterms:created>
  <dcterms:modified xsi:type="dcterms:W3CDTF">2017-03-03T05:40:23Z</dcterms:modified>
</cp:coreProperties>
</file>