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354" autoAdjust="0"/>
    <p:restoredTop sz="94660"/>
  </p:normalViewPr>
  <p:slideViewPr>
    <p:cSldViewPr snapToGrid="0" snapToObjects="1">
      <p:cViewPr varScale="1">
        <p:scale>
          <a:sx n="134" d="100"/>
          <a:sy n="134" d="100"/>
        </p:scale>
        <p:origin x="-209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86E37F9-2735-9249-9E07-5D60F57BAB5B}" type="datetimeFigureOut">
              <a:rPr lang="en-US" smtClean="0"/>
              <a:t>17/03/09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808E2B-717B-6F4E-B017-569D67575E48}" type="slidenum">
              <a:rPr lang="en-US" smtClean="0"/>
              <a:t>‹#›</a:t>
            </a:fld>
            <a:endParaRPr lang="en-US"/>
          </a:p>
        </p:txBody>
      </p:sp>
    </p:spTree>
    <p:extLst>
      <p:ext uri="{BB962C8B-B14F-4D97-AF65-F5344CB8AC3E}">
        <p14:creationId xmlns:p14="http://schemas.microsoft.com/office/powerpoint/2010/main" val="325721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6E37F9-2735-9249-9E07-5D60F57BAB5B}" type="datetimeFigureOut">
              <a:rPr lang="en-US" smtClean="0"/>
              <a:t>17/03/09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808E2B-717B-6F4E-B017-569D67575E48}" type="slidenum">
              <a:rPr lang="en-US" smtClean="0"/>
              <a:t>‹#›</a:t>
            </a:fld>
            <a:endParaRPr lang="en-US"/>
          </a:p>
        </p:txBody>
      </p:sp>
    </p:spTree>
    <p:extLst>
      <p:ext uri="{BB962C8B-B14F-4D97-AF65-F5344CB8AC3E}">
        <p14:creationId xmlns:p14="http://schemas.microsoft.com/office/powerpoint/2010/main" val="3864032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6E37F9-2735-9249-9E07-5D60F57BAB5B}" type="datetimeFigureOut">
              <a:rPr lang="en-US" smtClean="0"/>
              <a:t>17/03/09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808E2B-717B-6F4E-B017-569D67575E48}" type="slidenum">
              <a:rPr lang="en-US" smtClean="0"/>
              <a:t>‹#›</a:t>
            </a:fld>
            <a:endParaRPr lang="en-US"/>
          </a:p>
        </p:txBody>
      </p:sp>
    </p:spTree>
    <p:extLst>
      <p:ext uri="{BB962C8B-B14F-4D97-AF65-F5344CB8AC3E}">
        <p14:creationId xmlns:p14="http://schemas.microsoft.com/office/powerpoint/2010/main" val="28414808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86E37F9-2735-9249-9E07-5D60F57BAB5B}" type="datetimeFigureOut">
              <a:rPr lang="en-US" smtClean="0"/>
              <a:t>17/03/09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808E2B-717B-6F4E-B017-569D67575E48}" type="slidenum">
              <a:rPr lang="en-US" smtClean="0"/>
              <a:t>‹#›</a:t>
            </a:fld>
            <a:endParaRPr lang="en-US"/>
          </a:p>
        </p:txBody>
      </p:sp>
    </p:spTree>
    <p:extLst>
      <p:ext uri="{BB962C8B-B14F-4D97-AF65-F5344CB8AC3E}">
        <p14:creationId xmlns:p14="http://schemas.microsoft.com/office/powerpoint/2010/main" val="1874201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86E37F9-2735-9249-9E07-5D60F57BAB5B}" type="datetimeFigureOut">
              <a:rPr lang="en-US" smtClean="0"/>
              <a:t>17/03/09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808E2B-717B-6F4E-B017-569D67575E48}" type="slidenum">
              <a:rPr lang="en-US" smtClean="0"/>
              <a:t>‹#›</a:t>
            </a:fld>
            <a:endParaRPr lang="en-US"/>
          </a:p>
        </p:txBody>
      </p:sp>
    </p:spTree>
    <p:extLst>
      <p:ext uri="{BB962C8B-B14F-4D97-AF65-F5344CB8AC3E}">
        <p14:creationId xmlns:p14="http://schemas.microsoft.com/office/powerpoint/2010/main" val="1099866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86E37F9-2735-9249-9E07-5D60F57BAB5B}" type="datetimeFigureOut">
              <a:rPr lang="en-US" smtClean="0"/>
              <a:t>17/03/09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808E2B-717B-6F4E-B017-569D67575E48}" type="slidenum">
              <a:rPr lang="en-US" smtClean="0"/>
              <a:t>‹#›</a:t>
            </a:fld>
            <a:endParaRPr lang="en-US"/>
          </a:p>
        </p:txBody>
      </p:sp>
    </p:spTree>
    <p:extLst>
      <p:ext uri="{BB962C8B-B14F-4D97-AF65-F5344CB8AC3E}">
        <p14:creationId xmlns:p14="http://schemas.microsoft.com/office/powerpoint/2010/main" val="3039147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86E37F9-2735-9249-9E07-5D60F57BAB5B}" type="datetimeFigureOut">
              <a:rPr lang="en-US" smtClean="0"/>
              <a:t>17/03/09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808E2B-717B-6F4E-B017-569D67575E48}" type="slidenum">
              <a:rPr lang="en-US" smtClean="0"/>
              <a:t>‹#›</a:t>
            </a:fld>
            <a:endParaRPr lang="en-US"/>
          </a:p>
        </p:txBody>
      </p:sp>
    </p:spTree>
    <p:extLst>
      <p:ext uri="{BB962C8B-B14F-4D97-AF65-F5344CB8AC3E}">
        <p14:creationId xmlns:p14="http://schemas.microsoft.com/office/powerpoint/2010/main" val="4091704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86E37F9-2735-9249-9E07-5D60F57BAB5B}" type="datetimeFigureOut">
              <a:rPr lang="en-US" smtClean="0"/>
              <a:t>17/03/09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808E2B-717B-6F4E-B017-569D67575E48}" type="slidenum">
              <a:rPr lang="en-US" smtClean="0"/>
              <a:t>‹#›</a:t>
            </a:fld>
            <a:endParaRPr lang="en-US"/>
          </a:p>
        </p:txBody>
      </p:sp>
    </p:spTree>
    <p:extLst>
      <p:ext uri="{BB962C8B-B14F-4D97-AF65-F5344CB8AC3E}">
        <p14:creationId xmlns:p14="http://schemas.microsoft.com/office/powerpoint/2010/main" val="3265236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6E37F9-2735-9249-9E07-5D60F57BAB5B}" type="datetimeFigureOut">
              <a:rPr lang="en-US" smtClean="0"/>
              <a:t>17/03/09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808E2B-717B-6F4E-B017-569D67575E48}" type="slidenum">
              <a:rPr lang="en-US" smtClean="0"/>
              <a:t>‹#›</a:t>
            </a:fld>
            <a:endParaRPr lang="en-US"/>
          </a:p>
        </p:txBody>
      </p:sp>
    </p:spTree>
    <p:extLst>
      <p:ext uri="{BB962C8B-B14F-4D97-AF65-F5344CB8AC3E}">
        <p14:creationId xmlns:p14="http://schemas.microsoft.com/office/powerpoint/2010/main" val="2222084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6E37F9-2735-9249-9E07-5D60F57BAB5B}" type="datetimeFigureOut">
              <a:rPr lang="en-US" smtClean="0"/>
              <a:t>17/03/09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808E2B-717B-6F4E-B017-569D67575E48}" type="slidenum">
              <a:rPr lang="en-US" smtClean="0"/>
              <a:t>‹#›</a:t>
            </a:fld>
            <a:endParaRPr lang="en-US"/>
          </a:p>
        </p:txBody>
      </p:sp>
    </p:spTree>
    <p:extLst>
      <p:ext uri="{BB962C8B-B14F-4D97-AF65-F5344CB8AC3E}">
        <p14:creationId xmlns:p14="http://schemas.microsoft.com/office/powerpoint/2010/main" val="35243361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6E37F9-2735-9249-9E07-5D60F57BAB5B}" type="datetimeFigureOut">
              <a:rPr lang="en-US" smtClean="0"/>
              <a:t>17/03/09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808E2B-717B-6F4E-B017-569D67575E48}" type="slidenum">
              <a:rPr lang="en-US" smtClean="0"/>
              <a:t>‹#›</a:t>
            </a:fld>
            <a:endParaRPr lang="en-US"/>
          </a:p>
        </p:txBody>
      </p:sp>
    </p:spTree>
    <p:extLst>
      <p:ext uri="{BB962C8B-B14F-4D97-AF65-F5344CB8AC3E}">
        <p14:creationId xmlns:p14="http://schemas.microsoft.com/office/powerpoint/2010/main" val="286021259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6E37F9-2735-9249-9E07-5D60F57BAB5B}" type="datetimeFigureOut">
              <a:rPr lang="en-US" smtClean="0"/>
              <a:t>17/03/09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808E2B-717B-6F4E-B017-569D67575E48}" type="slidenum">
              <a:rPr lang="en-US" smtClean="0"/>
              <a:t>‹#›</a:t>
            </a:fld>
            <a:endParaRPr lang="en-US"/>
          </a:p>
        </p:txBody>
      </p:sp>
    </p:spTree>
    <p:extLst>
      <p:ext uri="{BB962C8B-B14F-4D97-AF65-F5344CB8AC3E}">
        <p14:creationId xmlns:p14="http://schemas.microsoft.com/office/powerpoint/2010/main" val="19958413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88176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76167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3:19</a:t>
            </a:r>
            <a:r>
              <a:rPr lang="af-ZA" dirty="0"/>
              <a:t>	</a:t>
            </a:r>
            <a:r>
              <a:rPr lang="af-ZA" dirty="0" smtClean="0"/>
              <a:t/>
            </a:r>
            <a:br>
              <a:rPr lang="af-ZA" dirty="0" smtClean="0"/>
            </a:br>
            <a:r>
              <a:rPr lang="af-ZA" dirty="0"/>
              <a:t/>
            </a:r>
            <a:br>
              <a:rPr lang="af-ZA" dirty="0"/>
            </a:br>
            <a:r>
              <a:rPr lang="af-ZA" i="1" dirty="0" smtClean="0"/>
              <a:t>“</a:t>
            </a:r>
            <a:r>
              <a:rPr lang="af-ZA" i="1" dirty="0"/>
              <a:t>En so kom die skeiding: </a:t>
            </a:r>
            <a:r>
              <a:rPr lang="af-ZA" i="1" u="sng" dirty="0"/>
              <a:t>die lig</a:t>
            </a:r>
            <a:r>
              <a:rPr lang="af-ZA" i="1" dirty="0"/>
              <a:t> het na die wêreld toe gekom, en tog het die mense eerder die duisternis as die lig liefgehad, want hulle dade was sleg.</a:t>
            </a:r>
            <a:r>
              <a:rPr lang="af-ZA" i="1" dirty="0" smtClean="0"/>
              <a:t>”</a:t>
            </a:r>
            <a:endParaRPr lang="en-US" dirty="0"/>
          </a:p>
        </p:txBody>
      </p:sp>
    </p:spTree>
    <p:extLst>
      <p:ext uri="{BB962C8B-B14F-4D97-AF65-F5344CB8AC3E}">
        <p14:creationId xmlns:p14="http://schemas.microsoft.com/office/powerpoint/2010/main" val="13576167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76167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Now we see how the astronomical evidence supports the biblical view of the origen of the world...the essential elements in the astronomical and biblical accounts of Genisis are the same.</a:t>
            </a:r>
            <a:r>
              <a:rPr lang="af-ZA" i="1" dirty="0" smtClean="0"/>
              <a:t>”</a:t>
            </a:r>
            <a:r>
              <a:rPr lang="af-ZA" b="1" dirty="0" smtClean="0"/>
              <a:t> </a:t>
            </a:r>
            <a:br>
              <a:rPr lang="af-ZA" b="1" dirty="0" smtClean="0"/>
            </a:br>
            <a:r>
              <a:rPr lang="af-ZA" b="1" dirty="0"/>
              <a:t/>
            </a:r>
            <a:br>
              <a:rPr lang="af-ZA" b="1" dirty="0"/>
            </a:br>
            <a:r>
              <a:rPr lang="af-ZA" b="1" dirty="0" smtClean="0"/>
              <a:t>																											</a:t>
            </a:r>
            <a:r>
              <a:rPr lang="af-ZA" b="1" dirty="0" smtClean="0">
                <a:solidFill>
                  <a:srgbClr val="660066"/>
                </a:solidFill>
              </a:rPr>
              <a:t>	</a:t>
            </a:r>
            <a:r>
              <a:rPr lang="af-ZA" b="1" dirty="0" smtClean="0">
                <a:solidFill>
                  <a:srgbClr val="660066"/>
                </a:solidFill>
              </a:rPr>
              <a:t>Robert Jastrow</a:t>
            </a:r>
            <a:r>
              <a:rPr lang="af-ZA" dirty="0" smtClean="0">
                <a:solidFill>
                  <a:srgbClr val="660066"/>
                </a:solidFill>
              </a:rPr>
              <a:t> </a:t>
            </a:r>
            <a:endParaRPr lang="en-US" dirty="0">
              <a:solidFill>
                <a:srgbClr val="660066"/>
              </a:solidFill>
            </a:endParaRPr>
          </a:p>
        </p:txBody>
      </p:sp>
    </p:spTree>
    <p:extLst>
      <p:ext uri="{BB962C8B-B14F-4D97-AF65-F5344CB8AC3E}">
        <p14:creationId xmlns:p14="http://schemas.microsoft.com/office/powerpoint/2010/main" val="13576167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ctr"/>
          <a:lstStyle/>
          <a:p>
            <a:r>
              <a:rPr lang="af-ZA" i="1" dirty="0" smtClean="0"/>
              <a:t>“</a:t>
            </a:r>
            <a:r>
              <a:rPr lang="af-ZA" i="1" dirty="0"/>
              <a:t>Men are judged and sent to hell not because they do not live up to the light evidenced in the universe but because ultimately that rejection leads them to reject Jesus Christ</a:t>
            </a:r>
            <a:r>
              <a:rPr lang="af-ZA" i="1" dirty="0" smtClean="0"/>
              <a:t>”</a:t>
            </a:r>
            <a:r>
              <a:rPr lang="af-ZA" b="1" dirty="0" smtClean="0"/>
              <a:t> </a:t>
            </a:r>
            <a:br>
              <a:rPr lang="af-ZA" b="1" dirty="0" smtClean="0"/>
            </a:br>
            <a:r>
              <a:rPr lang="af-ZA" b="1" dirty="0"/>
              <a:t/>
            </a:r>
            <a:br>
              <a:rPr lang="af-ZA" b="1" dirty="0"/>
            </a:br>
            <a:r>
              <a:rPr lang="af-ZA" b="1" dirty="0" smtClean="0"/>
              <a:t>																										</a:t>
            </a:r>
            <a:r>
              <a:rPr lang="af-ZA" b="1" dirty="0" smtClean="0">
                <a:solidFill>
                  <a:srgbClr val="660066"/>
                </a:solidFill>
              </a:rPr>
              <a:t>		</a:t>
            </a:r>
            <a:r>
              <a:rPr lang="af-ZA" b="1" dirty="0" smtClean="0">
                <a:solidFill>
                  <a:srgbClr val="660066"/>
                </a:solidFill>
              </a:rPr>
              <a:t>John MacArthur</a:t>
            </a:r>
            <a:endParaRPr lang="en-US" dirty="0">
              <a:solidFill>
                <a:srgbClr val="660066"/>
              </a:solidFill>
            </a:endParaRPr>
          </a:p>
        </p:txBody>
      </p:sp>
    </p:spTree>
    <p:extLst>
      <p:ext uri="{BB962C8B-B14F-4D97-AF65-F5344CB8AC3E}">
        <p14:creationId xmlns:p14="http://schemas.microsoft.com/office/powerpoint/2010/main" val="13576167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76167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Ps. 29:1-2</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Prys die Here, julle hemelinge!</a:t>
            </a:r>
            <a:r>
              <a:rPr lang="en-US" dirty="0"/>
              <a:t/>
            </a:r>
            <a:br>
              <a:rPr lang="en-US" dirty="0"/>
            </a:br>
            <a:r>
              <a:rPr lang="af-ZA" i="1" dirty="0"/>
              <a:t>Prys die Here om sy eer en mag!</a:t>
            </a:r>
            <a:r>
              <a:rPr lang="en-US" dirty="0"/>
              <a:t/>
            </a:r>
            <a:br>
              <a:rPr lang="en-US" dirty="0"/>
            </a:br>
            <a:r>
              <a:rPr lang="af-ZA" i="1" dirty="0"/>
              <a:t>Prys die Here om die eer van sy Naam!</a:t>
            </a:r>
            <a:r>
              <a:rPr lang="en-US" dirty="0"/>
              <a:t/>
            </a:r>
            <a:br>
              <a:rPr lang="en-US" dirty="0"/>
            </a:br>
            <a:r>
              <a:rPr lang="af-ZA" i="1" dirty="0"/>
              <a:t>Buig voor die Here by sy heilige verskyning!</a:t>
            </a:r>
            <a:r>
              <a:rPr lang="af-ZA" i="1" dirty="0" smtClean="0"/>
              <a:t>”</a:t>
            </a:r>
            <a:endParaRPr lang="en-US" dirty="0"/>
          </a:p>
        </p:txBody>
      </p:sp>
    </p:spTree>
    <p:extLst>
      <p:ext uri="{BB962C8B-B14F-4D97-AF65-F5344CB8AC3E}">
        <p14:creationId xmlns:p14="http://schemas.microsoft.com/office/powerpoint/2010/main" val="13576167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1 Kor. 10:31</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t/>
            </a:r>
            <a:br>
              <a:rPr lang="af-ZA" i="1" dirty="0"/>
            </a:br>
            <a:r>
              <a:rPr lang="af-ZA" i="1" dirty="0" smtClean="0"/>
              <a:t>“</a:t>
            </a:r>
            <a:r>
              <a:rPr lang="af-ZA" i="1" dirty="0"/>
              <a:t>Of julle eet en of julle drink of wat julle ook al doen, doen alles tot eer van God.</a:t>
            </a:r>
            <a:r>
              <a:rPr lang="af-ZA" i="1" dirty="0" smtClean="0"/>
              <a:t>”</a:t>
            </a:r>
            <a:endParaRPr lang="en-US" dirty="0"/>
          </a:p>
        </p:txBody>
      </p:sp>
    </p:spTree>
    <p:extLst>
      <p:ext uri="{BB962C8B-B14F-4D97-AF65-F5344CB8AC3E}">
        <p14:creationId xmlns:p14="http://schemas.microsoft.com/office/powerpoint/2010/main" val="13576167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Open. 4:11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Here, ons God, U is waardig om die heerlikheid en die eer en die mag te ontvang omdat U alles geskep het; deur u wil het alles ontstaan en is dit geskep.</a:t>
            </a:r>
            <a:r>
              <a:rPr lang="af-ZA" i="1" dirty="0" smtClean="0"/>
              <a:t>”</a:t>
            </a:r>
            <a:endParaRPr lang="en-US" dirty="0"/>
          </a:p>
        </p:txBody>
      </p:sp>
    </p:spTree>
    <p:extLst>
      <p:ext uri="{BB962C8B-B14F-4D97-AF65-F5344CB8AC3E}">
        <p14:creationId xmlns:p14="http://schemas.microsoft.com/office/powerpoint/2010/main" val="13576167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7616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Nahum 1:2-3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Die Here is 'n God wat baie begaan is oor sy volk,</a:t>
            </a:r>
            <a:r>
              <a:rPr lang="en-US" dirty="0"/>
              <a:t/>
            </a:r>
            <a:br>
              <a:rPr lang="en-US" dirty="0"/>
            </a:br>
            <a:r>
              <a:rPr lang="af-ZA" i="1" dirty="0"/>
              <a:t>'n God wat Hom wreek.</a:t>
            </a:r>
            <a:r>
              <a:rPr lang="en-US" dirty="0"/>
              <a:t/>
            </a:r>
            <a:br>
              <a:rPr lang="en-US" dirty="0"/>
            </a:br>
            <a:r>
              <a:rPr lang="af-ZA" i="1" dirty="0"/>
              <a:t>Die Here wreek Hom in sy gloeiende toorn,</a:t>
            </a:r>
            <a:r>
              <a:rPr lang="en-US" dirty="0"/>
              <a:t/>
            </a:r>
            <a:br>
              <a:rPr lang="en-US" dirty="0"/>
            </a:br>
            <a:r>
              <a:rPr lang="af-ZA" i="1" dirty="0"/>
              <a:t>die Here wreek Hom op sy teëstanders,</a:t>
            </a:r>
            <a:r>
              <a:rPr lang="en-US" dirty="0"/>
              <a:t/>
            </a:r>
            <a:br>
              <a:rPr lang="en-US" dirty="0"/>
            </a:br>
            <a:r>
              <a:rPr lang="af-ZA" i="1" dirty="0"/>
              <a:t>sy toorn ontvlam teen sy vyande.</a:t>
            </a:r>
            <a:r>
              <a:rPr lang="en-US" dirty="0"/>
              <a:t/>
            </a:r>
            <a:br>
              <a:rPr lang="en-US" dirty="0"/>
            </a:br>
            <a:r>
              <a:rPr lang="en-US" dirty="0" smtClean="0"/>
              <a:t>“</a:t>
            </a:r>
            <a:endParaRPr lang="en-US" dirty="0"/>
          </a:p>
        </p:txBody>
      </p:sp>
    </p:spTree>
    <p:extLst>
      <p:ext uri="{BB962C8B-B14F-4D97-AF65-F5344CB8AC3E}">
        <p14:creationId xmlns:p14="http://schemas.microsoft.com/office/powerpoint/2010/main" val="1357616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Nahum 1:6</a:t>
            </a:r>
            <a:r>
              <a:rPr lang="af-ZA" dirty="0"/>
              <a:t>	</a:t>
            </a:r>
            <a:r>
              <a:rPr lang="af-ZA" dirty="0" smtClean="0"/>
              <a:t/>
            </a:r>
            <a:br>
              <a:rPr lang="af-ZA" dirty="0" smtClean="0"/>
            </a:br>
            <a:r>
              <a:rPr lang="af-ZA" dirty="0"/>
              <a:t/>
            </a:r>
            <a:br>
              <a:rPr lang="af-ZA" dirty="0"/>
            </a:br>
            <a:r>
              <a:rPr lang="af-ZA" i="1" dirty="0" smtClean="0"/>
              <a:t>“</a:t>
            </a:r>
            <a:r>
              <a:rPr lang="af-ZA" i="1" dirty="0"/>
              <a:t>Wie kan bly staan voor sy woede?</a:t>
            </a:r>
            <a:r>
              <a:rPr lang="en-US" dirty="0"/>
              <a:t/>
            </a:r>
            <a:br>
              <a:rPr lang="en-US" dirty="0"/>
            </a:br>
            <a:r>
              <a:rPr lang="af-ZA" i="1" dirty="0"/>
              <a:t>Wie kan sy gloeiende toorn weerstaan?</a:t>
            </a:r>
            <a:r>
              <a:rPr lang="en-US" dirty="0"/>
              <a:t/>
            </a:r>
            <a:br>
              <a:rPr lang="en-US" dirty="0"/>
            </a:br>
            <a:r>
              <a:rPr lang="af-ZA" i="1" dirty="0"/>
              <a:t>Sy gramskap breek deur soos 'n veldbrand.</a:t>
            </a:r>
            <a:r>
              <a:rPr lang="en-US" dirty="0"/>
              <a:t/>
            </a:r>
            <a:br>
              <a:rPr lang="en-US" dirty="0"/>
            </a:br>
            <a:r>
              <a:rPr lang="af-ZA" i="1" dirty="0"/>
              <a:t>Rotse word voor Hom uit uitmekaar gebreek.”</a:t>
            </a:r>
            <a:endParaRPr lang="en-US" dirty="0"/>
          </a:p>
        </p:txBody>
      </p:sp>
    </p:spTree>
    <p:extLst>
      <p:ext uri="{BB962C8B-B14F-4D97-AF65-F5344CB8AC3E}">
        <p14:creationId xmlns:p14="http://schemas.microsoft.com/office/powerpoint/2010/main" val="1357616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3:36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Wie in die Seun glo, het die ewige lewe; wie egter aan die Seun ongehoorsaam is, sal die lewe nie sien nie, maar die </a:t>
            </a:r>
            <a:r>
              <a:rPr lang="af-ZA" i="1" u="sng" dirty="0"/>
              <a:t>straf van God </a:t>
            </a:r>
            <a:r>
              <a:rPr lang="af-ZA" b="1" i="1" u="sng" dirty="0"/>
              <a:t>bly</a:t>
            </a:r>
            <a:r>
              <a:rPr lang="af-ZA" i="1" u="sng" dirty="0"/>
              <a:t> op hom</a:t>
            </a:r>
            <a:r>
              <a:rPr lang="af-ZA" i="1" dirty="0"/>
              <a:t>.</a:t>
            </a:r>
            <a:r>
              <a:rPr lang="af-ZA" i="1" dirty="0" smtClean="0"/>
              <a:t>”</a:t>
            </a:r>
            <a:endParaRPr lang="en-US" dirty="0"/>
          </a:p>
        </p:txBody>
      </p:sp>
    </p:spTree>
    <p:extLst>
      <p:ext uri="{BB962C8B-B14F-4D97-AF65-F5344CB8AC3E}">
        <p14:creationId xmlns:p14="http://schemas.microsoft.com/office/powerpoint/2010/main" val="1357616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10:14-15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“Dit </a:t>
            </a:r>
            <a:r>
              <a:rPr lang="af-ZA" i="1" dirty="0"/>
              <a:t>verseker Ek julle: Dit sal in die oordeelsdag vir die gebied Sodom en Gomorra draagliker wees as vir daardie dorp.”</a:t>
            </a:r>
            <a:r>
              <a:rPr lang="en-US" dirty="0"/>
              <a:t/>
            </a:r>
            <a:br>
              <a:rPr lang="en-US" dirty="0"/>
            </a:br>
            <a:endParaRPr lang="en-US" dirty="0"/>
          </a:p>
        </p:txBody>
      </p:sp>
    </p:spTree>
    <p:extLst>
      <p:ext uri="{BB962C8B-B14F-4D97-AF65-F5344CB8AC3E}">
        <p14:creationId xmlns:p14="http://schemas.microsoft.com/office/powerpoint/2010/main" val="13576167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2 Kor. 5:11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Omdat ons dan die vrees van die Here ken, probeer ons om die mense te oortuig;”</a:t>
            </a:r>
            <a:r>
              <a:rPr lang="en-US" dirty="0"/>
              <a:t/>
            </a:r>
            <a:br>
              <a:rPr lang="en-US" dirty="0"/>
            </a:br>
            <a:endParaRPr lang="en-US" dirty="0"/>
          </a:p>
        </p:txBody>
      </p:sp>
    </p:spTree>
    <p:extLst>
      <p:ext uri="{BB962C8B-B14F-4D97-AF65-F5344CB8AC3E}">
        <p14:creationId xmlns:p14="http://schemas.microsoft.com/office/powerpoint/2010/main" val="13576167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Rom. 2:5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Maar deur jou verharding en jou onbekeerlike hart is jy besig om vir jouself straf op te gaar vir die oordeelsdag, wanneer God sy regverdige oordeel sal uitspreek</a:t>
            </a:r>
            <a:r>
              <a:rPr lang="af-ZA" i="1" dirty="0" smtClean="0"/>
              <a:t>”</a:t>
            </a:r>
            <a:endParaRPr lang="en-US" dirty="0"/>
          </a:p>
        </p:txBody>
      </p:sp>
    </p:spTree>
    <p:extLst>
      <p:ext uri="{BB962C8B-B14F-4D97-AF65-F5344CB8AC3E}">
        <p14:creationId xmlns:p14="http://schemas.microsoft.com/office/powerpoint/2010/main" val="13576167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576167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i="1" dirty="0"/>
              <a:t>God’s righteous anger never rises, never abates: it is always at flood tide in the presence of sin because He is unchangeably and inflexibly righteous</a:t>
            </a:r>
            <a:r>
              <a:rPr lang="af-ZA" dirty="0" smtClean="0"/>
              <a:t>”</a:t>
            </a:r>
            <a:br>
              <a:rPr lang="af-ZA" dirty="0" smtClean="0"/>
            </a:br>
            <a:r>
              <a:rPr lang="en-US" dirty="0"/>
              <a:t/>
            </a:r>
            <a:br>
              <a:rPr lang="en-US" dirty="0"/>
            </a:br>
            <a:r>
              <a:rPr lang="en-US" dirty="0" smtClean="0"/>
              <a:t>																													</a:t>
            </a:r>
            <a:r>
              <a:rPr lang="af-ZA" b="1" dirty="0" smtClean="0">
                <a:solidFill>
                  <a:srgbClr val="660066"/>
                </a:solidFill>
              </a:rPr>
              <a:t>George Rogers</a:t>
            </a:r>
            <a:endParaRPr lang="en-US" dirty="0">
              <a:solidFill>
                <a:srgbClr val="660066"/>
              </a:solidFill>
            </a:endParaRPr>
          </a:p>
        </p:txBody>
      </p:sp>
    </p:spTree>
    <p:extLst>
      <p:ext uri="{BB962C8B-B14F-4D97-AF65-F5344CB8AC3E}">
        <p14:creationId xmlns:p14="http://schemas.microsoft.com/office/powerpoint/2010/main" val="13576167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TotalTime>
  <Words>156</Words>
  <Application>Microsoft Macintosh PowerPoint</Application>
  <PresentationFormat>On-screen Show (4:3)</PresentationFormat>
  <Paragraphs>13</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PowerPoint Presentation</vt:lpstr>
      <vt:lpstr>Nahum 1:2-3   “Die Here is 'n God wat baie begaan is oor sy volk, 'n God wat Hom wreek. Die Here wreek Hom in sy gloeiende toorn, die Here wreek Hom op sy teëstanders, sy toorn ontvlam teen sy vyande. “</vt:lpstr>
      <vt:lpstr>Nahum 1:6   “Wie kan bly staan voor sy woede? Wie kan sy gloeiende toorn weerstaan? Sy gramskap breek deur soos 'n veldbrand. Rotse word voor Hom uit uitmekaar gebreek.”</vt:lpstr>
      <vt:lpstr>Joh. 3:36   “Wie in die Seun glo, het die ewige lewe; wie egter aan die Seun ongehoorsaam is, sal die lewe nie sien nie, maar die straf van God bly op hom.”</vt:lpstr>
      <vt:lpstr>Matt. 10:14-15   “Dit verseker Ek julle: Dit sal in die oordeelsdag vir die gebied Sodom en Gomorra draagliker wees as vir daardie dorp.” </vt:lpstr>
      <vt:lpstr>2 Kor. 5:11   “Omdat ons dan die vrees van die Here ken, probeer ons om die mense te oortuig;” </vt:lpstr>
      <vt:lpstr>Rom. 2:5   “Maar deur jou verharding en jou onbekeerlike hart is jy besig om vir jouself straf op te gaar vir die oordeelsdag, wanneer God sy regverdige oordeel sal uitspreek”</vt:lpstr>
      <vt:lpstr>PowerPoint Presentation</vt:lpstr>
      <vt:lpstr>“God’s righteous anger never rises, never abates: it is always at flood tide in the presence of sin because He is unchangeably and inflexibly righteous”                               George Rogers</vt:lpstr>
      <vt:lpstr>PowerPoint Presentation</vt:lpstr>
      <vt:lpstr>Joh. 3:19   “En so kom die skeiding: die lig het na die wêreld toe gekom, en tog het die mense eerder die duisternis as die lig liefgehad, want hulle dade was sleg.”</vt:lpstr>
      <vt:lpstr>PowerPoint Presentation</vt:lpstr>
      <vt:lpstr>“Now we see how the astronomical evidence supports the biblical view of the origen of the world...the essential elements in the astronomical and biblical accounts of Genisis are the same.”                               Robert Jastrow </vt:lpstr>
      <vt:lpstr>“Men are judged and sent to hell not because they do not live up to the light evidenced in the universe but because ultimately that rejection leads them to reject Jesus Christ”                               John MacArthur</vt:lpstr>
      <vt:lpstr>PowerPoint Presentation</vt:lpstr>
      <vt:lpstr>Ps. 29:1-2   “Prys die Here, julle hemelinge! Prys die Here om sy eer en mag! Prys die Here om die eer van sy Naam! Buig voor die Here by sy heilige verskyning!”</vt:lpstr>
      <vt:lpstr>1 Kor. 10:31   “Of julle eet en of julle drink of wat julle ook al doen, doen alles tot eer van God.”</vt:lpstr>
      <vt:lpstr>Open. 4:11   “Here, ons God, U is waardig om die heerlikheid en die eer en die mag te ontvang omdat U alles geskep het; deur u wil het alles ontstaan en is dit geskep.”</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2017-03-09T06:02:02Z</dcterms:created>
  <dcterms:modified xsi:type="dcterms:W3CDTF">2017-03-09T06:07:55Z</dcterms:modified>
</cp:coreProperties>
</file>