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71" autoAdjust="0"/>
    <p:restoredTop sz="94660"/>
  </p:normalViewPr>
  <p:slideViewPr>
    <p:cSldViewPr snapToGrid="0" snapToObjects="1">
      <p:cViewPr varScale="1">
        <p:scale>
          <a:sx n="131" d="100"/>
          <a:sy n="131" d="100"/>
        </p:scale>
        <p:origin x="-21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6E36E0-5ECE-A84D-A5AB-65087CB667BC}" type="datetimeFigureOut">
              <a:rPr lang="en-US" smtClean="0"/>
              <a:t>17/03/23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37136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E36E0-5ECE-A84D-A5AB-65087CB667BC}" type="datetimeFigureOut">
              <a:rPr lang="en-US" smtClean="0"/>
              <a:t>17/03/23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2970177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E36E0-5ECE-A84D-A5AB-65087CB667BC}" type="datetimeFigureOut">
              <a:rPr lang="en-US" smtClean="0"/>
              <a:t>17/03/23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659732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E36E0-5ECE-A84D-A5AB-65087CB667BC}" type="datetimeFigureOut">
              <a:rPr lang="en-US" smtClean="0"/>
              <a:t>17/03/23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405928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E36E0-5ECE-A84D-A5AB-65087CB667BC}" type="datetimeFigureOut">
              <a:rPr lang="en-US" smtClean="0"/>
              <a:t>17/03/23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1232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6E36E0-5ECE-A84D-A5AB-65087CB667BC}" type="datetimeFigureOut">
              <a:rPr lang="en-US" smtClean="0"/>
              <a:t>17/03/23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152643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6E36E0-5ECE-A84D-A5AB-65087CB667BC}" type="datetimeFigureOut">
              <a:rPr lang="en-US" smtClean="0"/>
              <a:t>17/03/23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1055249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6E36E0-5ECE-A84D-A5AB-65087CB667BC}" type="datetimeFigureOut">
              <a:rPr lang="en-US" smtClean="0"/>
              <a:t>17/03/23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233986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E36E0-5ECE-A84D-A5AB-65087CB667BC}" type="datetimeFigureOut">
              <a:rPr lang="en-US" smtClean="0"/>
              <a:t>17/03/23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392518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E36E0-5ECE-A84D-A5AB-65087CB667BC}" type="datetimeFigureOut">
              <a:rPr lang="en-US" smtClean="0"/>
              <a:t>17/03/23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25977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E36E0-5ECE-A84D-A5AB-65087CB667BC}" type="datetimeFigureOut">
              <a:rPr lang="en-US" smtClean="0"/>
              <a:t>17/03/23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4CBAC-03D9-0A47-A070-498ACC88BF2C}" type="slidenum">
              <a:rPr lang="en-US" smtClean="0"/>
              <a:t>‹#›</a:t>
            </a:fld>
            <a:endParaRPr lang="en-US"/>
          </a:p>
        </p:txBody>
      </p:sp>
    </p:spTree>
    <p:extLst>
      <p:ext uri="{BB962C8B-B14F-4D97-AF65-F5344CB8AC3E}">
        <p14:creationId xmlns:p14="http://schemas.microsoft.com/office/powerpoint/2010/main" val="28412356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E36E0-5ECE-A84D-A5AB-65087CB667BC}" type="datetimeFigureOut">
              <a:rPr lang="en-US" smtClean="0"/>
              <a:t>17/03/23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4CBAC-03D9-0A47-A070-498ACC88BF2C}" type="slidenum">
              <a:rPr lang="en-US" smtClean="0"/>
              <a:t>‹#›</a:t>
            </a:fld>
            <a:endParaRPr lang="en-US"/>
          </a:p>
        </p:txBody>
      </p:sp>
    </p:spTree>
    <p:extLst>
      <p:ext uri="{BB962C8B-B14F-4D97-AF65-F5344CB8AC3E}">
        <p14:creationId xmlns:p14="http://schemas.microsoft.com/office/powerpoint/2010/main" val="2193386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008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“The lost enjoy forever the horrible freedom they have demanded, and are therfore self-enslaved”</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C S Lewis</a:t>
            </a:r>
            <a:endParaRPr lang="en-US" dirty="0">
              <a:solidFill>
                <a:srgbClr val="660066"/>
              </a:solidFill>
            </a:endParaRPr>
          </a:p>
        </p:txBody>
      </p:sp>
    </p:spTree>
    <p:extLst>
      <p:ext uri="{BB962C8B-B14F-4D97-AF65-F5344CB8AC3E}">
        <p14:creationId xmlns:p14="http://schemas.microsoft.com/office/powerpoint/2010/main" val="896404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Tess. 2:3-4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solidFill>
                  <a:srgbClr val="008000"/>
                </a:solidFill>
              </a:rPr>
              <a:t/>
            </a:r>
            <a:br>
              <a:rPr lang="af-ZA" dirty="0" smtClean="0">
                <a:solidFill>
                  <a:srgbClr val="008000"/>
                </a:solidFill>
              </a:rPr>
            </a:br>
            <a:r>
              <a:rPr lang="af-ZA" i="1" dirty="0" smtClean="0"/>
              <a:t>“Die </a:t>
            </a:r>
            <a:r>
              <a:rPr lang="af-ZA" i="1" dirty="0"/>
              <a:t>dag van die Here sal nie aanbreek voordat die laaste afvalligheid gekom het en die wettelose mens wat vir die verderf bestem is, sy verskyning gemaak het nie. Hy sal hom verset teen al wat God genoem word of wat as heilig vereer word, en hy sal hom bo hulle </a:t>
            </a:r>
            <a:r>
              <a:rPr lang="af-ZA" i="1" dirty="0" smtClean="0"/>
              <a:t>verhef.”</a:t>
            </a:r>
            <a:endParaRPr lang="en-US" dirty="0"/>
          </a:p>
        </p:txBody>
      </p:sp>
    </p:spTree>
    <p:extLst>
      <p:ext uri="{BB962C8B-B14F-4D97-AF65-F5344CB8AC3E}">
        <p14:creationId xmlns:p14="http://schemas.microsoft.com/office/powerpoint/2010/main" val="89640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640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Ps. 81:11-16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“Maar </a:t>
            </a:r>
            <a:r>
              <a:rPr lang="af-ZA" i="1" dirty="0"/>
              <a:t>my volk het nie na My geluister nie</a:t>
            </a:r>
            <a:r>
              <a:rPr lang="af-ZA" i="1" dirty="0" smtClean="0"/>
              <a:t>,</a:t>
            </a:r>
            <a:r>
              <a:rPr lang="en-US" dirty="0" smtClean="0"/>
              <a:t> </a:t>
            </a:r>
            <a:r>
              <a:rPr lang="af-ZA" i="1" dirty="0" smtClean="0"/>
              <a:t>Israel </a:t>
            </a:r>
            <a:r>
              <a:rPr lang="af-ZA" i="1" dirty="0"/>
              <a:t>wou niks met My te doen hê </a:t>
            </a:r>
            <a:r>
              <a:rPr lang="af-ZA" i="1" dirty="0" smtClean="0"/>
              <a:t>nie.</a:t>
            </a:r>
            <a:r>
              <a:rPr lang="en-US" dirty="0" smtClean="0"/>
              <a:t> </a:t>
            </a:r>
            <a:r>
              <a:rPr lang="af-ZA" i="1" dirty="0" smtClean="0"/>
              <a:t>Daarom </a:t>
            </a:r>
            <a:r>
              <a:rPr lang="af-ZA" i="1" dirty="0"/>
              <a:t>het Ek hulle </a:t>
            </a:r>
            <a:r>
              <a:rPr lang="af-ZA" i="1" dirty="0" smtClean="0"/>
              <a:t>laat begaan </a:t>
            </a:r>
            <a:r>
              <a:rPr lang="af-ZA" i="1" dirty="0"/>
              <a:t>in hulle </a:t>
            </a:r>
            <a:r>
              <a:rPr lang="af-ZA" i="1" dirty="0" smtClean="0"/>
              <a:t>koppigheid</a:t>
            </a:r>
            <a:r>
              <a:rPr lang="en-US" dirty="0" smtClean="0"/>
              <a:t> </a:t>
            </a:r>
            <a:r>
              <a:rPr lang="af-ZA" i="1" dirty="0" smtClean="0"/>
              <a:t>en </a:t>
            </a:r>
            <a:r>
              <a:rPr lang="af-ZA" i="1" dirty="0"/>
              <a:t>hulle het hulle eie sin en wil </a:t>
            </a:r>
            <a:r>
              <a:rPr lang="af-ZA" i="1" dirty="0" smtClean="0"/>
              <a:t>gevolg</a:t>
            </a:r>
            <a:r>
              <a:rPr lang="mr-IN" i="1" dirty="0" smtClean="0"/>
              <a:t>…</a:t>
            </a:r>
            <a:r>
              <a:rPr lang="en-US" i="1" dirty="0" smtClean="0"/>
              <a:t>.</a:t>
            </a:r>
            <a:r>
              <a:rPr lang="af-ZA" i="1" dirty="0" smtClean="0"/>
              <a:t>Dié </a:t>
            </a:r>
            <a:r>
              <a:rPr lang="af-ZA" i="1" dirty="0"/>
              <a:t>wat voorgee dat hulle die Here dien, maar </a:t>
            </a:r>
            <a:r>
              <a:rPr lang="af-ZA" i="1" dirty="0" smtClean="0"/>
              <a:t>Hom haat,</a:t>
            </a:r>
            <a:r>
              <a:rPr lang="en-US" dirty="0" smtClean="0"/>
              <a:t> </a:t>
            </a:r>
            <a:r>
              <a:rPr lang="af-ZA" i="1" dirty="0" smtClean="0"/>
              <a:t>hulle </a:t>
            </a:r>
            <a:r>
              <a:rPr lang="af-ZA" i="1" dirty="0"/>
              <a:t>straf sal vir altyd duur.”</a:t>
            </a:r>
            <a:r>
              <a:rPr lang="en-US" dirty="0"/>
              <a:t/>
            </a:r>
            <a:br>
              <a:rPr lang="en-US" dirty="0"/>
            </a:br>
            <a:endParaRPr lang="en-US" dirty="0"/>
          </a:p>
        </p:txBody>
      </p:sp>
    </p:spTree>
    <p:extLst>
      <p:ext uri="{BB962C8B-B14F-4D97-AF65-F5344CB8AC3E}">
        <p14:creationId xmlns:p14="http://schemas.microsoft.com/office/powerpoint/2010/main" val="896404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Hosea 4:17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a:t>
            </a:r>
            <a:r>
              <a:rPr lang="af-ZA" i="1" dirty="0"/>
              <a:t>Efraim is verknog aan afgodsbeelde; laat hom maar sy gang gaan.</a:t>
            </a:r>
            <a:r>
              <a:rPr lang="af-ZA" i="1" dirty="0" smtClean="0"/>
              <a:t>”</a:t>
            </a:r>
            <a:endParaRPr lang="en-US" dirty="0"/>
          </a:p>
        </p:txBody>
      </p:sp>
    </p:spTree>
    <p:extLst>
      <p:ext uri="{BB962C8B-B14F-4D97-AF65-F5344CB8AC3E}">
        <p14:creationId xmlns:p14="http://schemas.microsoft.com/office/powerpoint/2010/main" val="896404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640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i="1" dirty="0"/>
              <a:t>“Paul uses homosexuality, the most degrading and repulsive of all passions to illustrate the human heart. In their freedom from God’s truth men turned to perversion and even inversion of the created order.</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896404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6404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TotalTime>
  <Words>19</Words>
  <Application>Microsoft Macintosh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 “The lost enjoy forever the horrible freedom they have demanded, and are therfore self-enslaved”                                      C S Lewis</vt:lpstr>
      <vt:lpstr>II Tess. 2:3-4   “Die dag van die Here sal nie aanbreek voordat die laaste afvalligheid gekom het en die wettelose mens wat vir die verderf bestem is, sy verskyning gemaak het nie. Hy sal hom verset teen al wat God genoem word of wat as heilig vereer word, en hy sal hom bo hulle verhef.”</vt:lpstr>
      <vt:lpstr>PowerPoint Presentation</vt:lpstr>
      <vt:lpstr>Ps. 81:11-16   “Maar my volk het nie na My geluister nie, Israel wou niks met My te doen hê nie. Daarom het Ek hulle laat begaan in hulle koppigheid en hulle het hulle eie sin en wil gevolg….Dié wat voorgee dat hulle die Here dien, maar Hom haat, hulle straf sal vir altyd duur.” </vt:lpstr>
      <vt:lpstr>Hosea 4:17   “Efraim is verknog aan afgodsbeelde; laat hom maar sy gang gaan.”</vt:lpstr>
      <vt:lpstr>PowerPoint Presentation</vt:lpstr>
      <vt:lpstr> “Paul uses homosexuality, the most degrading and repulsive of all passions to illustrate the human heart. In their freedom from God’s truth men turned to perversion and even inversion of the created order.”                            John MacArthur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2017-03-23T05:10:01Z</dcterms:created>
  <dcterms:modified xsi:type="dcterms:W3CDTF">2017-03-23T06:28:02Z</dcterms:modified>
</cp:coreProperties>
</file>