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168" autoAdjust="0"/>
    <p:restoredTop sz="94660"/>
  </p:normalViewPr>
  <p:slideViewPr>
    <p:cSldViewPr>
      <p:cViewPr varScale="1">
        <p:scale>
          <a:sx n="107" d="100"/>
          <a:sy n="107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A703-2BA5-407C-9ACF-309E8BCFCFB5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BEAF-4EF7-4CC4-969D-1469EA51DF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/>
              <a:t>“Maar jy, mens, wat ander veroordeel wat sulke dinge doen, en jy doen dit self, verbeel jy jou dat jy aan die oordeel van God sal </a:t>
            </a:r>
            <a:r>
              <a:rPr lang="af-ZA" i="1"/>
              <a:t>ontkom</a:t>
            </a:r>
            <a:r>
              <a:rPr lang="af-ZA" i="1" smtClean="0"/>
              <a:t>?”</a:t>
            </a:r>
            <a:r>
              <a:rPr lang="af-ZA" dirty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outwardly moral person who is friendly and charitable but self-satisfied is, in fact, usually harder to reach with the gospel than the retrobate who has hit bottom, recognized his sin, and given up hope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</a:t>
            </a:r>
            <a:r>
              <a:rPr lang="en-US" dirty="0" smtClean="0">
                <a:solidFill>
                  <a:srgbClr val="7030A0"/>
                </a:solidFill>
              </a:rPr>
              <a:t>	</a:t>
            </a:r>
            <a:r>
              <a:rPr lang="af-ZA" b="1" dirty="0" smtClean="0">
                <a:solidFill>
                  <a:srgbClr val="7030A0"/>
                </a:solidFill>
              </a:rPr>
              <a:t>John MacArthur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3:1</a:t>
            </a:r>
            <a:r>
              <a:rPr lang="af-ZA" i="1" dirty="0">
                <a:solidFill>
                  <a:srgbClr val="00B050"/>
                </a:solidFill>
              </a:rPr>
              <a:t>	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My broers, julle moenie almal leermeesters wil wees nie, want julle moet weet dat ons wat leermeesters is, strenger as ander beoordeel sal word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7:3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Waarom sien jy die splinter raak wat in jou broer se oog is, maar die balk in jou eie oog merk jy nie op nie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4:4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Daar is ook niks waaroor my gewete my aankla nie, maar dit beteken nog nie dat ek vrygespreek is nie. Dit is die Here wat my beoordeel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Office PowerPoint</Application>
  <PresentationFormat>On-screen Show (4:3)</PresentationFormat>
  <Paragraphs>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“The outwardly moral person who is friendly and charitable but self-satisfied is, in fact, usually harder to reach with the gospel than the retrobate who has hit bottom, recognized his sin, and given up hope.”       John MacArthur</vt:lpstr>
      <vt:lpstr>Slide 3</vt:lpstr>
      <vt:lpstr>Jak. 3:1    “My broers, julle moenie almal leermeesters wil wees nie, want julle moet weet dat ons wat leermeesters is, strenger as ander beoordeel sal word.”</vt:lpstr>
      <vt:lpstr>Slide 5</vt:lpstr>
      <vt:lpstr>Matt. 7:3   “Waarom sien jy die splinter raak wat in jou broer se oog is, maar die balk in jou eie oog merk jy nie op nie?”</vt:lpstr>
      <vt:lpstr>Slide 7</vt:lpstr>
      <vt:lpstr>I Kor. 4:4   “Daar is ook niks waaroor my gewete my aankla nie, maar dit beteken nog nie dat ek vrygespreek is nie. Dit is die Here wat my beoordeel.”</vt:lpstr>
      <vt:lpstr>Slide 9</vt:lpstr>
      <vt:lpstr>“Maar jy, mens, wat ander veroordeel wat sulke dinge doen, en jy doen dit self, verbeel jy jou dat jy aan die oordeel van God sal ontkom?”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2018-02-02T05:52:48Z</dcterms:created>
  <dcterms:modified xsi:type="dcterms:W3CDTF">2018-02-02T05:56:53Z</dcterms:modified>
</cp:coreProperties>
</file>