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70" autoAdjust="0"/>
    <p:restoredTop sz="94660"/>
  </p:normalViewPr>
  <p:slideViewPr>
    <p:cSldViewPr>
      <p:cViewPr varScale="1">
        <p:scale>
          <a:sx n="107" d="100"/>
          <a:sy n="107" d="100"/>
        </p:scale>
        <p:origin x="-15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D46C62-E090-46C9-8C2B-FED70529E9FC}" type="datetimeFigureOut">
              <a:rPr lang="en-US" smtClean="0"/>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D46C62-E090-46C9-8C2B-FED70529E9FC}" type="datetimeFigureOut">
              <a:rPr lang="en-US" smtClean="0"/>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D46C62-E090-46C9-8C2B-FED70529E9FC}" type="datetimeFigureOut">
              <a:rPr lang="en-US" smtClean="0"/>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D46C62-E090-46C9-8C2B-FED70529E9FC}" type="datetimeFigureOut">
              <a:rPr lang="en-US" smtClean="0"/>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D46C62-E090-46C9-8C2B-FED70529E9FC}" type="datetimeFigureOut">
              <a:rPr lang="en-US" smtClean="0"/>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D46C62-E090-46C9-8C2B-FED70529E9FC}" type="datetimeFigureOut">
              <a:rPr lang="en-US" smtClean="0"/>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D46C62-E090-46C9-8C2B-FED70529E9FC}" type="datetimeFigureOut">
              <a:rPr lang="en-US" smtClean="0"/>
              <a:t>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D46C62-E090-46C9-8C2B-FED70529E9FC}" type="datetimeFigureOut">
              <a:rPr lang="en-US" smtClean="0"/>
              <a:t>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D46C62-E090-46C9-8C2B-FED70529E9FC}" type="datetimeFigureOut">
              <a:rPr lang="en-US" smtClean="0"/>
              <a:t>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D46C62-E090-46C9-8C2B-FED70529E9FC}" type="datetimeFigureOut">
              <a:rPr lang="en-US" smtClean="0"/>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D46C62-E090-46C9-8C2B-FED70529E9FC}" type="datetimeFigureOut">
              <a:rPr lang="en-US" smtClean="0"/>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47736-0F02-446E-9B5C-5F2F2317F22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D46C62-E090-46C9-8C2B-FED70529E9FC}" type="datetimeFigureOut">
              <a:rPr lang="en-US" smtClean="0"/>
              <a:t>2/16/2018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47736-0F02-446E-9B5C-5F2F2317F22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God does not judge on the basis of religious profession, religious relationships, or religious heritage. But among other standards, He judges on the basis of the products of a person’s life</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MacArthur</a:t>
            </a:r>
            <a:r>
              <a:rPr lang="af-ZA" dirty="0" smtClean="0">
                <a:solidFill>
                  <a:srgbClr val="7030A0"/>
                </a:solidFill>
              </a:rPr>
              <a:t> </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14:12</a:t>
            </a:r>
            <a:r>
              <a:rPr lang="af-ZA" i="1" dirty="0"/>
              <a:t>	</a:t>
            </a:r>
            <a:r>
              <a:rPr lang="af-ZA" i="1" dirty="0" smtClean="0"/>
              <a:t/>
            </a:r>
            <a:br>
              <a:rPr lang="af-ZA" i="1" dirty="0" smtClean="0"/>
            </a:br>
            <a:r>
              <a:rPr lang="af-ZA" i="1" dirty="0"/>
              <a:t/>
            </a:r>
            <a:br>
              <a:rPr lang="af-ZA" i="1" dirty="0"/>
            </a:br>
            <a:r>
              <a:rPr lang="af-ZA" i="1" dirty="0" smtClean="0"/>
              <a:t>“</a:t>
            </a:r>
            <a:r>
              <a:rPr lang="af-ZA" i="1" dirty="0"/>
              <a:t>Elkeen van ons sal dus oor homself aan God rekenskap moet gee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7:16</a:t>
            </a:r>
            <a:r>
              <a:rPr lang="af-ZA" i="1" dirty="0">
                <a:solidFill>
                  <a:srgbClr val="00B050"/>
                </a:solidFill>
              </a:rPr>
              <a:t>	</a:t>
            </a:r>
            <a:r>
              <a:rPr lang="af-ZA" i="1" dirty="0" smtClean="0"/>
              <a:t/>
            </a:r>
            <a:br>
              <a:rPr lang="af-ZA" i="1" dirty="0" smtClean="0"/>
            </a:br>
            <a:r>
              <a:rPr lang="af-ZA" i="1" dirty="0" smtClean="0"/>
              <a:t>“</a:t>
            </a:r>
            <a:r>
              <a:rPr lang="af-ZA" i="1" dirty="0"/>
              <a:t>Aan hulle vrugte sal julle hulle ken. Kry 'n mens dan druiwe aan doringstruike of vye aan dissels</a:t>
            </a:r>
            <a:r>
              <a:rPr lang="af-ZA" i="1" dirty="0" smtClean="0"/>
              <a:t>?”</a:t>
            </a:r>
            <a:br>
              <a:rPr lang="af-ZA" i="1" dirty="0" smtClean="0"/>
            </a:br>
            <a:r>
              <a:rPr lang="en-US" dirty="0"/>
              <a:t/>
            </a:r>
            <a:br>
              <a:rPr lang="en-US" dirty="0"/>
            </a:br>
            <a:r>
              <a:rPr lang="af-ZA" b="1" dirty="0">
                <a:solidFill>
                  <a:srgbClr val="00B050"/>
                </a:solidFill>
              </a:rPr>
              <a:t>Matt. 7:20</a:t>
            </a:r>
            <a:r>
              <a:rPr lang="af-ZA" i="1" dirty="0"/>
              <a:t>	</a:t>
            </a:r>
            <a:r>
              <a:rPr lang="af-ZA" i="1" dirty="0" smtClean="0"/>
              <a:t/>
            </a:r>
            <a:br>
              <a:rPr lang="af-ZA" i="1" dirty="0" smtClean="0"/>
            </a:br>
            <a:r>
              <a:rPr lang="af-ZA" i="1" dirty="0" smtClean="0"/>
              <a:t>“</a:t>
            </a:r>
            <a:r>
              <a:rPr lang="af-ZA" i="1" dirty="0"/>
              <a:t>So sal julle die vals profete dan aan hulle vrugte ken.”</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10:27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Jesus het reguit na hulle gekyk en gesê: “Vir mense is dit onmoontlik maar nie vir God nie, want vir God is alles moontlik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Joh. 3:5-8	</a:t>
            </a:r>
            <a:r>
              <a:rPr lang="af-ZA" b="1" dirty="0" smtClean="0"/>
              <a:t/>
            </a:r>
            <a:br>
              <a:rPr lang="af-ZA" b="1" dirty="0" smtClean="0"/>
            </a:br>
            <a:r>
              <a:rPr lang="af-ZA" b="1" dirty="0"/>
              <a:t/>
            </a:r>
            <a:br>
              <a:rPr lang="af-ZA" b="1" dirty="0"/>
            </a:br>
            <a:r>
              <a:rPr lang="af-ZA" i="1" dirty="0" smtClean="0"/>
              <a:t>“Die </a:t>
            </a:r>
            <a:r>
              <a:rPr lang="af-ZA" i="1" dirty="0"/>
              <a:t>wind waai waar hy wil. Jy hoor sy geluid, maar jy weet nie waar hy vandaan kom en waar hy heen gaan nie. So gebeur dit met elkeen wat uit die Gees gebore is.”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2:10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God het ons gemaak wat ons nou is: in Christus Jesus het Hy ons geskep om ons lewe te wy aan die goeie dade waarvoor Hy ons bestem het</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i="1" dirty="0"/>
              <a:t>	</a:t>
            </a:r>
            <a:r>
              <a:rPr lang="af-ZA" i="1" dirty="0" smtClean="0"/>
              <a:t/>
            </a:r>
            <a:br>
              <a:rPr lang="af-ZA" i="1" dirty="0" smtClean="0"/>
            </a:br>
            <a:r>
              <a:rPr lang="af-ZA" i="1" dirty="0"/>
              <a:t/>
            </a:r>
            <a:br>
              <a:rPr lang="af-ZA" i="1" dirty="0"/>
            </a:br>
            <a:r>
              <a:rPr lang="af-ZA" i="1" dirty="0" smtClean="0"/>
              <a:t>“</a:t>
            </a:r>
            <a:r>
              <a:rPr lang="af-ZA" i="1" dirty="0"/>
              <a:t>ek is saam met Christus gekruisig, en nou is dit nie meer ek wat lewe nie, maar Christus wat in my lewe. Die lewe wat ek nou nog hier lewe, leef ek in die geloof in die Seun van God”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5:25</a:t>
            </a:r>
            <a:r>
              <a:rPr lang="af-ZA" i="1" dirty="0">
                <a:solidFill>
                  <a:srgbClr val="00B050"/>
                </a:solidFill>
              </a:rPr>
              <a:t>	</a:t>
            </a:r>
            <a:r>
              <a:rPr lang="af-ZA" i="1" dirty="0" smtClean="0"/>
              <a:t/>
            </a:r>
            <a:br>
              <a:rPr lang="af-ZA" i="1" dirty="0" smtClean="0"/>
            </a:br>
            <a:r>
              <a:rPr lang="af-ZA" i="1" dirty="0"/>
              <a:t/>
            </a:r>
            <a:br>
              <a:rPr lang="af-ZA" i="1" dirty="0"/>
            </a:br>
            <a:r>
              <a:rPr lang="af-ZA" i="1" dirty="0" smtClean="0"/>
              <a:t>“Ons </a:t>
            </a:r>
            <a:r>
              <a:rPr lang="af-ZA" i="1" dirty="0"/>
              <a:t>lewe deur die Gees; laat die Gees nou ook ons gedrag bepaal</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13:41-42</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Die Seun van die mens sal sy engele stuur, en hulle sal uit sy koninkryk verwyder almal wat ander mense in sonde laat val, en almal wat die wet van God oortree, en sal hulle in die brandende oond gooi. Daar sal hulle huil en op hulle tande kners</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5:25</a:t>
            </a:r>
            <a:r>
              <a:rPr lang="af-ZA" i="1" dirty="0">
                <a:solidFill>
                  <a:srgbClr val="00B050"/>
                </a:solidFill>
              </a:rPr>
              <a:t>	</a:t>
            </a:r>
            <a:r>
              <a:rPr lang="af-ZA" i="1" dirty="0" smtClean="0"/>
              <a:t/>
            </a:r>
            <a:br>
              <a:rPr lang="af-ZA" i="1" dirty="0" smtClean="0"/>
            </a:br>
            <a:r>
              <a:rPr lang="af-ZA" i="1" dirty="0"/>
              <a:t/>
            </a:r>
            <a:br>
              <a:rPr lang="af-ZA" i="1" dirty="0"/>
            </a:br>
            <a:r>
              <a:rPr lang="af-ZA" i="1" dirty="0" smtClean="0"/>
              <a:t>“Ons </a:t>
            </a:r>
            <a:r>
              <a:rPr lang="af-ZA" i="1" dirty="0"/>
              <a:t>lewe deur die Gees; laat die Gees nou ook ons gedrag bepaal</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r>
              <a:rPr lang="af-ZA" i="1" dirty="0" smtClean="0"/>
              <a:t>			Kennis</a:t>
            </a:r>
            <a:br>
              <a:rPr lang="af-ZA" i="1" dirty="0" smtClean="0"/>
            </a:br>
            <a:r>
              <a:rPr lang="en-US" dirty="0"/>
              <a:t/>
            </a:r>
            <a:br>
              <a:rPr lang="en-US" dirty="0"/>
            </a:br>
            <a:r>
              <a:rPr lang="en-US" dirty="0" smtClean="0"/>
              <a:t>			</a:t>
            </a:r>
            <a:r>
              <a:rPr lang="af-ZA" i="1" dirty="0" smtClean="0"/>
              <a:t>Waarheid</a:t>
            </a:r>
            <a:br>
              <a:rPr lang="af-ZA" i="1" dirty="0" smtClean="0"/>
            </a:br>
            <a:r>
              <a:rPr lang="en-US" dirty="0"/>
              <a:t/>
            </a:r>
            <a:br>
              <a:rPr lang="en-US" dirty="0"/>
            </a:br>
            <a:r>
              <a:rPr lang="en-US" dirty="0" smtClean="0"/>
              <a:t>			</a:t>
            </a:r>
            <a:r>
              <a:rPr lang="af-ZA" i="1" dirty="0" smtClean="0"/>
              <a:t>Skuld</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20:13</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Die see het die dooies teruggegee wat daarin was, en die dood en die doderyk het die dooies teruggegee wat in hulle was, en oor elkeen is geoordeel volgens wat hy gedoen het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3:10-11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Sê vir die regverdiges met húlle sal dit goed gaan;</a:t>
            </a:r>
            <a:br>
              <a:rPr lang="af-ZA" i="1" dirty="0"/>
            </a:br>
            <a:r>
              <a:rPr lang="af-ZA" i="1" dirty="0"/>
              <a:t>hulle sal die vrug van hulle dade geniet. Maar ellende wag vir die skuldiges;</a:t>
            </a:r>
            <a:br>
              <a:rPr lang="af-ZA" i="1" dirty="0"/>
            </a:br>
            <a:r>
              <a:rPr lang="af-ZA" i="1" dirty="0"/>
              <a:t>wat hulle gedoen het, sal aan húlle gedoen word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17:10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die Here, deurgrond en toets hart en verstand, Ek laat die mens kry wat hy verdien, wat hom toekom vir wat hy doen</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16:26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Seun van die mens gaan saam met sy engele kom. Hy sal beklee wees met dieselfde heerlikheid as sy Vader en sal elkeen volgens sy dade vergeld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5:28-29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Moenie hieroor verbaas wees nie: daar kom 'n tyd wanneer almal wat in die grafte is, sy stem sal hoor en sal uitgaan. Dié wat goed gedoen het, sal opstaan en lewe, en dié wat verkeerd gedoen het, sal opstaan en veroordeel word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82</Words>
  <Application>Microsoft Office PowerPoint</Application>
  <PresentationFormat>On-screen Show (4:3)</PresentationFormat>
  <Paragraphs>17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Matt. 13:41-42   “Die Seun van die mens sal sy engele stuur, en hulle sal uit sy koninkryk verwyder almal wat ander mense in sonde laat val, en almal wat die wet van God oortree, en sal hulle in die brandende oond gooi. Daar sal hulle huil en op hulle tande kners”.</vt:lpstr>
      <vt:lpstr>   Kennis     Waarheid     Skuld </vt:lpstr>
      <vt:lpstr>Slide 4</vt:lpstr>
      <vt:lpstr>Open. 20:13    “Die see het die dooies teruggegee wat daarin was, en die dood en die doderyk het die dooies teruggegee wat in hulle was, en oor elkeen is geoordeel volgens wat hy gedoen het.”</vt:lpstr>
      <vt:lpstr>Jes. 3:10-11   “Sê vir die regverdiges met húlle sal dit goed gaan; hulle sal die vrug van hulle dade geniet. Maar ellende wag vir die skuldiges; wat hulle gedoen het, sal aan húlle gedoen word.”</vt:lpstr>
      <vt:lpstr>Jer. 17:10   “Ek, die Here, deurgrond en toets hart en verstand, Ek laat die mens kry wat hy verdien, wat hom toekom vir wat hy doen.”</vt:lpstr>
      <vt:lpstr>Matt. 16:26   “Die Seun van die mens gaan saam met sy engele kom. Hy sal beklee wees met dieselfde heerlikheid as sy Vader en sal elkeen volgens sy dade vergeld.”</vt:lpstr>
      <vt:lpstr>Joh. 5:28-29   “Moenie hieroor verbaas wees nie: daar kom 'n tyd wanneer almal wat in die grafte is, sy stem sal hoor en sal uitgaan. Dié wat goed gedoen het, sal opstaan en lewe, en dié wat verkeerd gedoen het, sal opstaan en veroordeel word.”</vt:lpstr>
      <vt:lpstr>“God does not judge on the basis of religious profession, religious relationships, or religious heritage. But among other standards, He judges on the basis of the products of a person’s life.”       John MacArthur </vt:lpstr>
      <vt:lpstr>Rom. 14:12   “Elkeen van ons sal dus oor homself aan God rekenskap moet gee.”</vt:lpstr>
      <vt:lpstr>Matt. 7:16  “Aan hulle vrugte sal julle hulle ken. Kry 'n mens dan druiwe aan doringstruike of vye aan dissels?”  Matt. 7:20  “So sal julle die vals profete dan aan hulle vrugte ken.” </vt:lpstr>
      <vt:lpstr>Slide 13</vt:lpstr>
      <vt:lpstr>Joh. 6:44   “Niemand kan na My toe kom as die Vader wat My gestuur het, hom nie na My toe trek nie; en Ek sal hom op die laaste dag uit die dood laat opstaan.</vt:lpstr>
      <vt:lpstr>Mark. 10:27   “Jesus het reguit na hulle gekyk en gesê: “Vir mense is dit onmoontlik maar nie vir God nie, want vir God is alles moontlik.”</vt:lpstr>
      <vt:lpstr>Joh. 3:5-8   “Die wind waai waar hy wil. Jy hoor sy geluid, maar jy weet nie waar hy vandaan kom en waar hy heen gaan nie. So gebeur dit met elkeen wat uit die Gees gebore is.”</vt:lpstr>
      <vt:lpstr>Ef. 2:10    “Nee, God het ons gemaak wat ons nou is: in Christus Jesus het Hy ons geskep om ons lewe te wy aan die goeie dade waarvoor Hy ons bestem het.”</vt:lpstr>
      <vt:lpstr>Gal. 2:20   “ek is saam met Christus gekruisig, en nou is dit nie meer ek wat lewe nie, maar Christus wat in my lewe. Die lewe wat ek nou nog hier lewe, leef ek in die geloof in die Seun van God”</vt:lpstr>
      <vt:lpstr>Gal. 5:25   “Ons lewe deur die Gees; laat die Gees nou ook ons gedrag bepaal.”</vt:lpstr>
      <vt:lpstr>Slide 20</vt:lpstr>
      <vt:lpstr>Gal. 5:25   “Ons lewe deur die Gees; laat die Gees nou ook ons gedrag bepaal.”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2018-02-16T05:40:48Z</dcterms:created>
  <dcterms:modified xsi:type="dcterms:W3CDTF">2018-02-16T05:48:10Z</dcterms:modified>
</cp:coreProperties>
</file>