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735" autoAdjust="0"/>
    <p:restoredTop sz="94660"/>
  </p:normalViewPr>
  <p:slideViewPr>
    <p:cSldViewPr>
      <p:cViewPr varScale="1">
        <p:scale>
          <a:sx n="107" d="100"/>
          <a:sy n="107" d="100"/>
        </p:scale>
        <p:origin x="-159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D3E9973-5DD0-4DF3-B354-8F349A951F30}" type="datetimeFigureOut">
              <a:rPr lang="en-US" smtClean="0"/>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3B8B2E-8767-478E-8790-7B874321DD9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3E9973-5DD0-4DF3-B354-8F349A951F30}" type="datetimeFigureOut">
              <a:rPr lang="en-US" smtClean="0"/>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3B8B2E-8767-478E-8790-7B874321DD9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3E9973-5DD0-4DF3-B354-8F349A951F30}" type="datetimeFigureOut">
              <a:rPr lang="en-US" smtClean="0"/>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3B8B2E-8767-478E-8790-7B874321DD9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3E9973-5DD0-4DF3-B354-8F349A951F30}" type="datetimeFigureOut">
              <a:rPr lang="en-US" smtClean="0"/>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3B8B2E-8767-478E-8790-7B874321DD9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3E9973-5DD0-4DF3-B354-8F349A951F30}" type="datetimeFigureOut">
              <a:rPr lang="en-US" smtClean="0"/>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3B8B2E-8767-478E-8790-7B874321DD9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D3E9973-5DD0-4DF3-B354-8F349A951F30}" type="datetimeFigureOut">
              <a:rPr lang="en-US" smtClean="0"/>
              <a:t>3/2/2018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3B8B2E-8767-478E-8790-7B874321DD9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D3E9973-5DD0-4DF3-B354-8F349A951F30}" type="datetimeFigureOut">
              <a:rPr lang="en-US" smtClean="0"/>
              <a:t>3/2/2018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3B8B2E-8767-478E-8790-7B874321DD9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D3E9973-5DD0-4DF3-B354-8F349A951F30}" type="datetimeFigureOut">
              <a:rPr lang="en-US" smtClean="0"/>
              <a:t>3/2/2018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3B8B2E-8767-478E-8790-7B874321DD9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3E9973-5DD0-4DF3-B354-8F349A951F30}" type="datetimeFigureOut">
              <a:rPr lang="en-US" smtClean="0"/>
              <a:t>3/2/2018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3B8B2E-8767-478E-8790-7B874321DD9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3E9973-5DD0-4DF3-B354-8F349A951F30}" type="datetimeFigureOut">
              <a:rPr lang="en-US" smtClean="0"/>
              <a:t>3/2/2018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3B8B2E-8767-478E-8790-7B874321DD9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3E9973-5DD0-4DF3-B354-8F349A951F30}" type="datetimeFigureOut">
              <a:rPr lang="en-US" smtClean="0"/>
              <a:t>3/2/2018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3B8B2E-8767-478E-8790-7B874321DD9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3E9973-5DD0-4DF3-B354-8F349A951F30}" type="datetimeFigureOut">
              <a:rPr lang="en-US" smtClean="0"/>
              <a:t>3/2/2018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3B8B2E-8767-478E-8790-7B874321DD9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10:31</a:t>
            </a:r>
            <a:r>
              <a:rPr lang="af-ZA" i="1" dirty="0">
                <a:solidFill>
                  <a:srgbClr val="00B050"/>
                </a:solidFill>
              </a:rPr>
              <a:t>	</a:t>
            </a:r>
            <a:r>
              <a:rPr lang="af-ZA" i="1" dirty="0" smtClean="0"/>
              <a:t/>
            </a:r>
            <a:br>
              <a:rPr lang="af-ZA" i="1" dirty="0" smtClean="0"/>
            </a:br>
            <a:r>
              <a:rPr lang="af-ZA" i="1" dirty="0"/>
              <a:t/>
            </a:r>
            <a:br>
              <a:rPr lang="af-ZA" i="1" dirty="0"/>
            </a:br>
            <a:r>
              <a:rPr lang="af-ZA" i="1" dirty="0" smtClean="0"/>
              <a:t/>
            </a:r>
            <a:br>
              <a:rPr lang="af-ZA" i="1" dirty="0" smtClean="0"/>
            </a:br>
            <a:r>
              <a:rPr lang="af-ZA" i="1" dirty="0" smtClean="0"/>
              <a:t>“</a:t>
            </a:r>
            <a:r>
              <a:rPr lang="af-ZA" i="1" dirty="0"/>
              <a:t>Dit is verskriklik om in die hande van die lewende God te val</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Deut. 4:24</a:t>
            </a:r>
            <a:r>
              <a:rPr lang="af-ZA" i="1" dirty="0">
                <a:solidFill>
                  <a:srgbClr val="00B050"/>
                </a:solidFill>
              </a:rPr>
              <a:t> </a:t>
            </a:r>
            <a:r>
              <a:rPr lang="af-ZA" i="1" dirty="0" smtClean="0"/>
              <a:t/>
            </a:r>
            <a:br>
              <a:rPr lang="af-ZA" i="1" dirty="0" smtClean="0"/>
            </a:br>
            <a:r>
              <a:rPr lang="af-ZA" i="1" dirty="0" smtClean="0"/>
              <a:t>ook </a:t>
            </a:r>
            <a:r>
              <a:rPr lang="af-ZA" b="1" i="1" dirty="0" smtClean="0"/>
              <a:t>Hebr</a:t>
            </a:r>
            <a:r>
              <a:rPr lang="af-ZA" b="1" i="1" dirty="0"/>
              <a:t>. </a:t>
            </a:r>
            <a:r>
              <a:rPr lang="af-ZA" b="1" i="1" dirty="0" smtClean="0"/>
              <a:t>12:29</a:t>
            </a:r>
            <a:r>
              <a:rPr lang="af-ZA" b="1" i="1" dirty="0"/>
              <a:t>	</a:t>
            </a:r>
            <a:r>
              <a:rPr lang="af-ZA" i="1" dirty="0" smtClean="0"/>
              <a:t/>
            </a:r>
            <a:br>
              <a:rPr lang="af-ZA" i="1" dirty="0" smtClean="0"/>
            </a:br>
            <a:r>
              <a:rPr lang="af-ZA" i="1" dirty="0"/>
              <a:t/>
            </a:r>
            <a:br>
              <a:rPr lang="af-ZA" i="1" dirty="0"/>
            </a:br>
            <a:r>
              <a:rPr lang="af-ZA" i="1" dirty="0" smtClean="0"/>
              <a:t>“</a:t>
            </a:r>
            <a:r>
              <a:rPr lang="af-ZA" i="1" dirty="0"/>
              <a:t>Die Here jou God is 'n verterende vuur, Hy eis onverdeelde trou aan Hom</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5:17</a:t>
            </a:r>
            <a:r>
              <a:rPr lang="af-ZA" i="1" dirty="0"/>
              <a:t>	</a:t>
            </a:r>
            <a:r>
              <a:rPr lang="af-ZA" i="1" dirty="0" smtClean="0"/>
              <a:t/>
            </a:r>
            <a:br>
              <a:rPr lang="af-ZA" i="1" dirty="0" smtClean="0"/>
            </a:br>
            <a:r>
              <a:rPr lang="af-ZA" i="1" dirty="0"/>
              <a:t/>
            </a:r>
            <a:br>
              <a:rPr lang="af-ZA" i="1" dirty="0"/>
            </a:br>
            <a:r>
              <a:rPr lang="af-ZA" i="1" dirty="0" smtClean="0"/>
              <a:t>“Iemand </a:t>
            </a:r>
            <a:r>
              <a:rPr lang="af-ZA" i="1" dirty="0"/>
              <a:t>wat aan Christus behoort, is 'n nuwe mens. Die oue is verby, die nuwe het gekom</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5:16</a:t>
            </a:r>
            <a:r>
              <a:rPr lang="af-ZA" i="1" dirty="0"/>
              <a:t>	</a:t>
            </a:r>
            <a:r>
              <a:rPr lang="af-ZA" i="1" dirty="0" smtClean="0"/>
              <a:t/>
            </a:r>
            <a:br>
              <a:rPr lang="af-ZA" i="1" dirty="0" smtClean="0"/>
            </a:br>
            <a:r>
              <a:rPr lang="af-ZA" i="1" dirty="0"/>
              <a:t/>
            </a:r>
            <a:br>
              <a:rPr lang="af-ZA" i="1" dirty="0"/>
            </a:br>
            <a:r>
              <a:rPr lang="af-ZA" i="1" dirty="0" smtClean="0"/>
              <a:t>“</a:t>
            </a:r>
            <a:r>
              <a:rPr lang="af-ZA" i="1" dirty="0"/>
              <a:t>Of 'n mens besny is of nie, is nie van belang nie, maar dat jy 'n nuwe mens is</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Kol. 3:9-10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Julle het met die ou, sondige mens en sy gewoontes gebreek en leef nou die lewe van die nuwe mens, wat al hoe meer vernuwe word na die beeld van sy Skepper en tot die volle kennis van </a:t>
            </a:r>
            <a:r>
              <a:rPr lang="af-ZA" i="1" dirty="0" smtClean="0"/>
              <a:t>God</a:t>
            </a:r>
            <a:r>
              <a:rPr lang="en-US"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12:2</a:t>
            </a:r>
            <a:r>
              <a:rPr lang="af-ZA" i="1" dirty="0"/>
              <a:t>	</a:t>
            </a:r>
            <a:r>
              <a:rPr lang="af-ZA" i="1" dirty="0" smtClean="0"/>
              <a:t/>
            </a:r>
            <a:br>
              <a:rPr lang="af-ZA" i="1" dirty="0" smtClean="0"/>
            </a:br>
            <a:r>
              <a:rPr lang="af-ZA" i="1" dirty="0"/>
              <a:t/>
            </a:r>
            <a:br>
              <a:rPr lang="af-ZA" i="1" dirty="0"/>
            </a:br>
            <a:r>
              <a:rPr lang="af-ZA" i="1" dirty="0" smtClean="0"/>
              <a:t>“</a:t>
            </a:r>
            <a:r>
              <a:rPr lang="af-ZA" i="1" dirty="0"/>
              <a:t>Ek sal jou 'n groot nasie maak, Ek sal jou seën en jou 'n man van groot betekenis maak, en jy moet tot 'n seën wees</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Tim.3:15</a:t>
            </a:r>
            <a:r>
              <a:rPr lang="af-ZA" dirty="0"/>
              <a:t>	</a:t>
            </a:r>
            <a:r>
              <a:rPr lang="af-ZA" dirty="0" smtClean="0"/>
              <a:t/>
            </a:r>
            <a:br>
              <a:rPr lang="af-ZA" dirty="0" smtClean="0"/>
            </a:br>
            <a:r>
              <a:rPr lang="af-ZA" dirty="0"/>
              <a:t/>
            </a:r>
            <a:br>
              <a:rPr lang="af-ZA" dirty="0"/>
            </a:br>
            <a:r>
              <a:rPr lang="af-ZA" i="1" dirty="0" smtClean="0"/>
              <a:t>“</a:t>
            </a:r>
            <a:r>
              <a:rPr lang="af-ZA" i="1" dirty="0"/>
              <a:t>Ingeval my koms vertraag word, sal jy dus weet hoe iemand hom moet gedra in die huisgesin van God, dit is die gemeente van die lewende God. Die gemeente is die draer en beskermer van die waarheid</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5:13,14</a:t>
            </a:r>
            <a:r>
              <a:rPr lang="af-ZA" i="1" dirty="0"/>
              <a:t>	</a:t>
            </a:r>
            <a:r>
              <a:rPr lang="af-ZA" i="1" dirty="0" smtClean="0"/>
              <a:t/>
            </a:r>
            <a:br>
              <a:rPr lang="af-ZA" i="1" dirty="0" smtClean="0"/>
            </a:br>
            <a:r>
              <a:rPr lang="af-ZA" i="1" dirty="0"/>
              <a:t/>
            </a:r>
            <a:br>
              <a:rPr lang="af-ZA" i="1" dirty="0"/>
            </a:br>
            <a:r>
              <a:rPr lang="af-ZA" i="1" dirty="0" smtClean="0"/>
              <a:t>“</a:t>
            </a:r>
            <a:r>
              <a:rPr lang="af-ZA" i="1" dirty="0"/>
              <a:t>Julle is die sout vir die </a:t>
            </a:r>
            <a:r>
              <a:rPr lang="af-ZA" i="1" dirty="0" smtClean="0"/>
              <a:t>aarde.</a:t>
            </a:r>
            <a:br>
              <a:rPr lang="af-ZA" i="1" dirty="0" smtClean="0"/>
            </a:br>
            <a:r>
              <a:rPr lang="af-ZA" i="1" dirty="0" smtClean="0"/>
              <a:t/>
            </a:r>
            <a:br>
              <a:rPr lang="af-ZA" i="1" dirty="0" smtClean="0"/>
            </a:br>
            <a:r>
              <a:rPr lang="af-ZA" i="1" dirty="0" smtClean="0"/>
              <a:t>Julle </a:t>
            </a:r>
            <a:r>
              <a:rPr lang="af-ZA" i="1" dirty="0"/>
              <a:t>is die lig vir die wêreld</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55:6-7</a:t>
            </a:r>
            <a:r>
              <a:rPr lang="af-ZA" dirty="0"/>
              <a:t>	</a:t>
            </a:r>
            <a:r>
              <a:rPr lang="af-ZA" dirty="0" smtClean="0"/>
              <a:t/>
            </a:r>
            <a:br>
              <a:rPr lang="af-ZA" dirty="0" smtClean="0"/>
            </a:br>
            <a:r>
              <a:rPr lang="af-ZA" dirty="0"/>
              <a:t/>
            </a:r>
            <a:br>
              <a:rPr lang="af-ZA" dirty="0"/>
            </a:br>
            <a:r>
              <a:rPr lang="af-ZA" i="1" dirty="0" smtClean="0"/>
              <a:t>“</a:t>
            </a:r>
            <a:r>
              <a:rPr lang="af-ZA" i="1" dirty="0"/>
              <a:t>Vra na die wil van die Here terwyl Hy nog te vinde is, roep Hom aan terwyl Hy nog naby is. Die goddelose moet sy verkeerde pad laat staan, die slegte mens sy slegte planne. Hy moet hom tot die Here bekeer, dan sal Hy hom genadig wees; hy moet hom tot ons God bekeer, Hy vergewe altyd weer</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11:2</a:t>
            </a:r>
            <a:r>
              <a:rPr lang="af-ZA" b="1" dirty="0"/>
              <a:t>	</a:t>
            </a:r>
            <a:r>
              <a:rPr lang="af-ZA" b="1" dirty="0" smtClean="0"/>
              <a:t/>
            </a:r>
            <a:br>
              <a:rPr lang="af-ZA" b="1" dirty="0" smtClean="0"/>
            </a:br>
            <a:r>
              <a:rPr lang="af-ZA" b="1" dirty="0"/>
              <a:t/>
            </a:r>
            <a:br>
              <a:rPr lang="af-ZA" b="1" dirty="0"/>
            </a:br>
            <a:r>
              <a:rPr lang="af-ZA" i="1" dirty="0" smtClean="0"/>
              <a:t>“</a:t>
            </a:r>
            <a:r>
              <a:rPr lang="af-ZA" i="1" dirty="0"/>
              <a:t>Dit is immers vanweë hulle geloof dat daar oor die mense van die ou tyd met soveel lof getuig is</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30</Words>
  <Application>Microsoft Office PowerPoint</Application>
  <PresentationFormat>On-screen Show (4:3)</PresentationFormat>
  <Paragraphs>10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Slide 1</vt:lpstr>
      <vt:lpstr>Gen. 12:2   “Ek sal jou 'n groot nasie maak, Ek sal jou seën en jou 'n man van groot betekenis maak, en jy moet tot 'n seën wees.”</vt:lpstr>
      <vt:lpstr>I Tim.3:15   “Ingeval my koms vertraag word, sal jy dus weet hoe iemand hom moet gedra in die huisgesin van God, dit is die gemeente van die lewende God. Die gemeente is die draer en beskermer van die waarheid.”</vt:lpstr>
      <vt:lpstr>Matt. 5:13,14   “Julle is die sout vir die aarde.  Julle is die lig vir die wêreld.”</vt:lpstr>
      <vt:lpstr>Slide 5</vt:lpstr>
      <vt:lpstr>Jes. 55:6-7   “Vra na die wil van die Here terwyl Hy nog te vinde is, roep Hom aan terwyl Hy nog naby is. Die goddelose moet sy verkeerde pad laat staan, die slegte mens sy slegte planne. Hy moet hom tot die Here bekeer, dan sal Hy hom genadig wees; hy moet hom tot ons God bekeer, Hy vergewe altyd weer.”</vt:lpstr>
      <vt:lpstr>Slide 7</vt:lpstr>
      <vt:lpstr>Hebr. 11:2   “Dit is immers vanweë hulle geloof dat daar oor die mense van die ou tyd met soveel lof getuig is.”</vt:lpstr>
      <vt:lpstr>Slide 9</vt:lpstr>
      <vt:lpstr>Hebr. 10:31    “Dit is verskriklik om in die hande van die lewende God te val.”</vt:lpstr>
      <vt:lpstr>Deut. 4:24  ook Hebr. 12:29   “Die Here jou God is 'n verterende vuur, Hy eis onverdeelde trou aan Hom.”</vt:lpstr>
      <vt:lpstr>Slide 12</vt:lpstr>
      <vt:lpstr>II Kor. 5:17   “Iemand wat aan Christus behoort, is 'n nuwe mens. Die oue is verby, die nuwe het gekom.”</vt:lpstr>
      <vt:lpstr>Gal. 5:16   “Of 'n mens besny is of nie, is nie van belang nie, maar dat jy 'n nuwe mens is.</vt:lpstr>
      <vt:lpstr>Kol. 3:9-10   “Julle het met die ou, sondige mens en sy gewoontes gebreek en leef nou die lewe van die nuwe mens, wat al hoe meer vernuwe word na die beeld van sy Skepper en tot die volle kennis van God.”</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3</cp:revision>
  <dcterms:created xsi:type="dcterms:W3CDTF">2018-03-02T05:50:52Z</dcterms:created>
  <dcterms:modified xsi:type="dcterms:W3CDTF">2018-03-02T06:11:17Z</dcterms:modified>
</cp:coreProperties>
</file>