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436" autoAdjust="0"/>
    <p:restoredTop sz="94660"/>
  </p:normalViewPr>
  <p:slideViewPr>
    <p:cSldViewPr>
      <p:cViewPr varScale="1">
        <p:scale>
          <a:sx n="107" d="100"/>
          <a:sy n="107" d="100"/>
        </p:scale>
        <p:origin x="-160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6BB415-5A7A-47A1-AA34-4C4E8836C308}" type="datetimeFigureOut">
              <a:rPr lang="en-US" smtClean="0"/>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D51CA-70DF-4B94-BB00-45FCBBEE770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6BB415-5A7A-47A1-AA34-4C4E8836C308}" type="datetimeFigureOut">
              <a:rPr lang="en-US" smtClean="0"/>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D51CA-70DF-4B94-BB00-45FCBBEE770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6BB415-5A7A-47A1-AA34-4C4E8836C308}" type="datetimeFigureOut">
              <a:rPr lang="en-US" smtClean="0"/>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D51CA-70DF-4B94-BB00-45FCBBEE770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6BB415-5A7A-47A1-AA34-4C4E8836C308}" type="datetimeFigureOut">
              <a:rPr lang="en-US" smtClean="0"/>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D51CA-70DF-4B94-BB00-45FCBBEE770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6BB415-5A7A-47A1-AA34-4C4E8836C308}" type="datetimeFigureOut">
              <a:rPr lang="en-US" smtClean="0"/>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D51CA-70DF-4B94-BB00-45FCBBEE770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F6BB415-5A7A-47A1-AA34-4C4E8836C308}" type="datetimeFigureOut">
              <a:rPr lang="en-US" smtClean="0"/>
              <a:t>3/16/2018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D51CA-70DF-4B94-BB00-45FCBBEE770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6BB415-5A7A-47A1-AA34-4C4E8836C308}" type="datetimeFigureOut">
              <a:rPr lang="en-US" smtClean="0"/>
              <a:t>3/16/2018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DD51CA-70DF-4B94-BB00-45FCBBEE770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F6BB415-5A7A-47A1-AA34-4C4E8836C308}" type="datetimeFigureOut">
              <a:rPr lang="en-US" smtClean="0"/>
              <a:t>3/16/2018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DD51CA-70DF-4B94-BB00-45FCBBEE770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6BB415-5A7A-47A1-AA34-4C4E8836C308}" type="datetimeFigureOut">
              <a:rPr lang="en-US" smtClean="0"/>
              <a:t>3/16/2018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DD51CA-70DF-4B94-BB00-45FCBBEE770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6BB415-5A7A-47A1-AA34-4C4E8836C308}" type="datetimeFigureOut">
              <a:rPr lang="en-US" smtClean="0"/>
              <a:t>3/16/2018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D51CA-70DF-4B94-BB00-45FCBBEE770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6BB415-5A7A-47A1-AA34-4C4E8836C308}" type="datetimeFigureOut">
              <a:rPr lang="en-US" smtClean="0"/>
              <a:t>3/16/2018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D51CA-70DF-4B94-BB00-45FCBBEE770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6BB415-5A7A-47A1-AA34-4C4E8836C308}" type="datetimeFigureOut">
              <a:rPr lang="en-US" smtClean="0"/>
              <a:t>3/16/2018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DD51CA-70DF-4B94-BB00-45FCBBEE770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36:2-4</a:t>
            </a:r>
            <a:r>
              <a:rPr lang="af-ZA" i="1" dirty="0">
                <a:solidFill>
                  <a:srgbClr val="00B050"/>
                </a:solidFill>
              </a:rPr>
              <a:t>	</a:t>
            </a:r>
            <a:r>
              <a:rPr lang="af-ZA" i="1" dirty="0" smtClean="0"/>
              <a:t/>
            </a:r>
            <a:br>
              <a:rPr lang="af-ZA" i="1" dirty="0" smtClean="0"/>
            </a:br>
            <a:r>
              <a:rPr lang="af-ZA" i="1" dirty="0" smtClean="0"/>
              <a:t>“In </a:t>
            </a:r>
            <a:r>
              <a:rPr lang="af-ZA" i="1" dirty="0"/>
              <a:t>die hart van die goddelose het die opstand teen God die laaste woord. Die goddelose het geen vrees vir God nie en praat net goed oor homself. Hy is altyd daarop uit om kwaad te doen en om te haat. As hy praat, is dit kwaadwillig en vals; verstandig wees en goed doen bestaan nie vir hom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5:10</a:t>
            </a:r>
            <a:r>
              <a:rPr lang="af-ZA" i="1" dirty="0"/>
              <a:t>		</a:t>
            </a:r>
            <a:r>
              <a:rPr lang="af-ZA" i="1" dirty="0" smtClean="0"/>
              <a:t/>
            </a:r>
            <a:br>
              <a:rPr lang="af-ZA" i="1" dirty="0" smtClean="0"/>
            </a:br>
            <a:r>
              <a:rPr lang="af-ZA" i="1" dirty="0"/>
              <a:t/>
            </a:r>
            <a:br>
              <a:rPr lang="af-ZA" i="1" dirty="0"/>
            </a:br>
            <a:r>
              <a:rPr lang="af-ZA" i="1" dirty="0" smtClean="0"/>
              <a:t>“</a:t>
            </a:r>
            <a:r>
              <a:rPr lang="af-ZA" i="1" dirty="0"/>
              <a:t>Niks wat hulle sê, is waar nie; al waaraan hulle dink, is my ondergang; hulle vlei my, maar hulle wil my in die graf laat beland.”</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 17:9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hart is bedriegliker as enigiets anders,</a:t>
            </a:r>
            <a:br>
              <a:rPr lang="af-ZA" i="1" dirty="0"/>
            </a:br>
            <a:r>
              <a:rPr lang="af-ZA" i="1" dirty="0"/>
              <a:t>hy is ongeneeslik; wie kan hom verstaan?”</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rPr>
              <a:t>	Jes</a:t>
            </a:r>
            <a:r>
              <a:rPr lang="af-ZA" b="1" dirty="0">
                <a:solidFill>
                  <a:srgbClr val="00B050"/>
                </a:solidFill>
              </a:rPr>
              <a:t>. 53:6	</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Ons het almal gedwaal soos skape, ons het elkeen sy eie pad geloop</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14:6</a:t>
            </a:r>
            <a:r>
              <a:rPr lang="af-ZA" i="1" dirty="0">
                <a:solidFill>
                  <a:srgbClr val="00B050"/>
                </a:solidFill>
              </a:rPr>
              <a:t>	</a:t>
            </a:r>
            <a:r>
              <a:rPr lang="af-ZA" i="1" dirty="0" smtClean="0"/>
              <a:t/>
            </a:r>
            <a:br>
              <a:rPr lang="af-ZA" i="1" dirty="0" smtClean="0"/>
            </a:br>
            <a:r>
              <a:rPr lang="af-ZA" i="1" dirty="0"/>
              <a:t/>
            </a:r>
            <a:br>
              <a:rPr lang="af-ZA" i="1" dirty="0"/>
            </a:br>
            <a:r>
              <a:rPr lang="af-ZA" i="1" dirty="0" smtClean="0"/>
              <a:t>“Ek </a:t>
            </a:r>
            <a:r>
              <a:rPr lang="af-ZA" i="1" dirty="0"/>
              <a:t>is die weg en die waarheid en die lewe. Niemand kom na die Vader toe behalwe deur My nie.”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7:13-14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Gaan deur die nou poort in. Die poort wat na die verderf lei, is wyd en die pad daarheen breed, en dié wat daardeur ingaan, is baie. Maar die poort wat na die lewe lei, is nou en die pad daarheen smal, en dié wat dit kry, is min.”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15:6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As iemand nie in My bly nie, word hy weggegooi soos 'n loot en hy verdroog. Die mense maak sulke lote bymekaar en gooi dit in die vuur, en dit verbrand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12:35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goeie mens bring die goeie te voorskyn uit die oorvloed goeie dinge in sy hart; die slegte mens bring die slegte te voorskyn uit die oorvloed slegte dinge in sy hart</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21</Words>
  <Application>Microsoft Office PowerPoint</Application>
  <PresentationFormat>On-screen Show (4:3)</PresentationFormat>
  <Paragraphs>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 Jes. 53:6    “Ons het almal gedwaal soos skape, ons het elkeen sy eie pad geloop,”</vt:lpstr>
      <vt:lpstr>Joh. 14:6   “Ek is die weg en die waarheid en die lewe. Niemand kom na die Vader toe behalwe deur My nie.”</vt:lpstr>
      <vt:lpstr>Matt. 7:13-14   “Gaan deur die nou poort in. Die poort wat na die verderf lei, is wyd en die pad daarheen breed, en dié wat daardeur ingaan, is baie. Maar die poort wat na die lewe lei, is nou en die pad daarheen smal, en dié wat dit kry, is min.”</vt:lpstr>
      <vt:lpstr>Slide 5</vt:lpstr>
      <vt:lpstr>Joh. 15:6   “As iemand nie in My bly nie, word hy weggegooi soos 'n loot en hy verdroog. Die mense maak sulke lote bymekaar en gooi dit in die vuur, en dit verbrand.”</vt:lpstr>
      <vt:lpstr>Slide 7</vt:lpstr>
      <vt:lpstr>Matt. 12:35   “Die goeie mens bring die goeie te voorskyn uit die oorvloed goeie dinge in sy hart; die slegte mens bring die slegte te voorskyn uit die oorvloed slegte dinge in sy hart.”</vt:lpstr>
      <vt:lpstr>Slide 9</vt:lpstr>
      <vt:lpstr>Ps. 36:2-4  “In die hart van die goddelose het die opstand teen God die laaste woord. Die goddelose het geen vrees vir God nie en praat net goed oor homself. Hy is altyd daarop uit om kwaad te doen en om te haat. As hy praat, is dit kwaadwillig en vals; verstandig wees en goed doen bestaan nie vir hom nie.”</vt:lpstr>
      <vt:lpstr>Ps. 5:10    “Niks wat hulle sê, is waar nie; al waaraan hulle dink, is my ondergang; hulle vlei my, maar hulle wil my in die graf laat beland.”</vt:lpstr>
      <vt:lpstr>Jer. 17:9   “Die hart is bedriegliker as enigiets anders, hy is ongeneeslik; wie kan hom verstaan?”</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2018-03-16T06:12:32Z</dcterms:created>
  <dcterms:modified xsi:type="dcterms:W3CDTF">2018-03-16T06:17:38Z</dcterms:modified>
</cp:coreProperties>
</file>