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65" autoAdjust="0"/>
    <p:restoredTop sz="94706" autoAdjust="0"/>
  </p:normalViewPr>
  <p:slideViewPr>
    <p:cSldViewPr>
      <p:cViewPr varScale="1">
        <p:scale>
          <a:sx n="107" d="100"/>
          <a:sy n="107" d="100"/>
        </p:scale>
        <p:origin x="-14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24121D-A9B7-483E-AEFD-1B30C3640BEF}"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4121D-A9B7-483E-AEFD-1B30C3640BEF}"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4121D-A9B7-483E-AEFD-1B30C3640BEF}"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4121D-A9B7-483E-AEFD-1B30C3640BEF}"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24121D-A9B7-483E-AEFD-1B30C3640BEF}"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24121D-A9B7-483E-AEFD-1B30C3640BEF}"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24121D-A9B7-483E-AEFD-1B30C3640BEF}" type="datetimeFigureOut">
              <a:rPr lang="en-US" smtClean="0"/>
              <a:t>3/23/2018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24121D-A9B7-483E-AEFD-1B30C3640BEF}" type="datetimeFigureOut">
              <a:rPr lang="en-US" smtClean="0"/>
              <a:t>3/23/2018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4121D-A9B7-483E-AEFD-1B30C3640BEF}" type="datetimeFigureOut">
              <a:rPr lang="en-US" smtClean="0"/>
              <a:t>3/23/2018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4121D-A9B7-483E-AEFD-1B30C3640BEF}"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4121D-A9B7-483E-AEFD-1B30C3640BEF}"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DDF230-A092-4292-BFE0-37B6A54D02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24121D-A9B7-483E-AEFD-1B30C3640BEF}" type="datetimeFigureOut">
              <a:rPr lang="en-US" smtClean="0"/>
              <a:t>3/23/2018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DF230-A092-4292-BFE0-37B6A54D02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2:16-17</a:t>
            </a:r>
            <a:r>
              <a:rPr lang="af-ZA" i="1" dirty="0"/>
              <a:t>	</a:t>
            </a:r>
            <a:r>
              <a:rPr lang="af-ZA" i="1" dirty="0" smtClean="0"/>
              <a:t/>
            </a:r>
            <a:br>
              <a:rPr lang="af-ZA" i="1" dirty="0" smtClean="0"/>
            </a:br>
            <a:r>
              <a:rPr lang="af-ZA" i="1" dirty="0"/>
              <a:t/>
            </a:r>
            <a:br>
              <a:rPr lang="af-ZA" i="1" dirty="0"/>
            </a:br>
            <a:r>
              <a:rPr lang="af-ZA" i="1" dirty="0" smtClean="0"/>
              <a:t>“</a:t>
            </a:r>
            <a:r>
              <a:rPr lang="af-ZA" i="1" dirty="0"/>
              <a:t>Daarom moet julle nie dat iemand vir julle voorskrywe wat julle moet eet en drink nie, of dat julle die jaarlikse feeste of die nuwemaansfees of die sabbatdag moet vier nie. Dit is alles maar net die skaduwee van wat sou kom; die werklikheid is Christus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Obedience to it (the law) can never be perfect and therefore can never save. That is the devestating truth to everyone who seeks to please God on his own terms and in his own power – which is why the gospel is so offensive to the natural man</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5:39</a:t>
            </a:r>
            <a:r>
              <a:rPr lang="af-ZA" i="1" dirty="0"/>
              <a:t>	</a:t>
            </a:r>
            <a:r>
              <a:rPr lang="af-ZA" i="1" dirty="0" smtClean="0"/>
              <a:t/>
            </a:r>
            <a:br>
              <a:rPr lang="af-ZA" i="1" dirty="0" smtClean="0"/>
            </a:br>
            <a:r>
              <a:rPr lang="af-ZA" i="1" dirty="0"/>
              <a:t/>
            </a:r>
            <a:br>
              <a:rPr lang="af-ZA" i="1" dirty="0"/>
            </a:br>
            <a:r>
              <a:rPr lang="af-ZA" i="1" dirty="0" smtClean="0"/>
              <a:t>“</a:t>
            </a:r>
            <a:r>
              <a:rPr lang="af-ZA" i="1" dirty="0"/>
              <a:t>Julle ondersoek die Skrif, omdat julle dink dat julle die ewige lewe daarin kry. En dit is juis die Skrif wat oor My getuig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9:2	</a:t>
            </a:r>
            <a:r>
              <a:rPr lang="af-ZA" b="1" dirty="0" smtClean="0"/>
              <a:t/>
            </a:r>
            <a:br>
              <a:rPr lang="af-ZA" b="1" dirty="0" smtClean="0"/>
            </a:br>
            <a:r>
              <a:rPr lang="af-ZA" dirty="0"/>
              <a:t>	</a:t>
            </a:r>
            <a:r>
              <a:rPr lang="af-ZA" dirty="0" smtClean="0"/>
              <a:t/>
            </a:r>
            <a:br>
              <a:rPr lang="af-ZA" dirty="0" smtClean="0"/>
            </a:br>
            <a:r>
              <a:rPr lang="af-ZA" i="1" dirty="0" smtClean="0"/>
              <a:t>“Wie </a:t>
            </a:r>
            <a:r>
              <a:rPr lang="af-ZA" i="1" dirty="0"/>
              <a:t>kan reg wees voor God</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dirty="0">
                <a:solidFill>
                  <a:srgbClr val="00B050"/>
                </a:solidFill>
              </a:rPr>
              <a:t> </a:t>
            </a:r>
            <a:r>
              <a:rPr lang="af-ZA" b="1" dirty="0">
                <a:solidFill>
                  <a:srgbClr val="00B050"/>
                </a:solidFill>
              </a:rPr>
              <a:t>Job. 25:5</a:t>
            </a:r>
            <a:r>
              <a:rPr lang="af-ZA" dirty="0">
                <a:solidFill>
                  <a:srgbClr val="00B050"/>
                </a:solidFill>
              </a:rPr>
              <a:t> </a:t>
            </a:r>
            <a:r>
              <a:rPr lang="af-ZA" dirty="0"/>
              <a:t>	</a:t>
            </a:r>
            <a:r>
              <a:rPr lang="af-ZA" dirty="0" smtClean="0"/>
              <a:t/>
            </a:r>
            <a:br>
              <a:rPr lang="af-ZA" dirty="0" smtClean="0"/>
            </a:br>
            <a:r>
              <a:rPr lang="af-ZA" dirty="0"/>
              <a:t/>
            </a:r>
            <a:br>
              <a:rPr lang="af-ZA" dirty="0"/>
            </a:br>
            <a:r>
              <a:rPr lang="af-ZA" dirty="0" smtClean="0"/>
              <a:t>“</a:t>
            </a:r>
            <a:r>
              <a:rPr lang="af-ZA" i="1" dirty="0"/>
              <a:t>Hoe kan 'n mens reg hê voor God? Hoe kan iemand wat uit 'n vrou gebore is, onskuldig wees?”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3:10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mense vra hom toe: “Wat moet ons dan doen?”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t>Joh. 6:28</a:t>
            </a:r>
            <a:r>
              <a:rPr lang="af-ZA" i="1" dirty="0"/>
              <a:t>	</a:t>
            </a:r>
            <a:r>
              <a:rPr lang="af-ZA" i="1" dirty="0" smtClean="0"/>
              <a:t/>
            </a:r>
            <a:br>
              <a:rPr lang="af-ZA" i="1" dirty="0" smtClean="0"/>
            </a:br>
            <a:r>
              <a:rPr lang="af-ZA" i="1" dirty="0"/>
              <a:t/>
            </a:r>
            <a:br>
              <a:rPr lang="af-ZA" i="1" dirty="0"/>
            </a:br>
            <a:r>
              <a:rPr lang="af-ZA" i="1" dirty="0" smtClean="0"/>
              <a:t>“</a:t>
            </a:r>
            <a:r>
              <a:rPr lang="af-ZA" i="1" dirty="0"/>
              <a:t>Hulle vra Hom toe: “Wat moet ons doen om te doen wat God van ons verlang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2:37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By die aanhoor hiervan is die mense diep getref en het hulle vir Petrus en die ander apostels gevra: “Wat moet ons doen, broers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Jer. 42:5</a:t>
            </a:r>
            <a:r>
              <a:rPr lang="af-ZA" i="1" dirty="0" smtClean="0"/>
              <a:t/>
            </a:r>
            <a:br>
              <a:rPr lang="af-ZA" i="1" dirty="0" smtClean="0"/>
            </a:br>
            <a:r>
              <a:rPr lang="af-ZA" i="1" dirty="0"/>
              <a:t/>
            </a:r>
            <a:br>
              <a:rPr lang="af-ZA" i="1" dirty="0"/>
            </a:br>
            <a:r>
              <a:rPr lang="af-ZA" i="1" dirty="0" smtClean="0"/>
              <a:t>“</a:t>
            </a:r>
            <a:r>
              <a:rPr lang="af-ZA" i="1" dirty="0"/>
              <a:t>Hulle sê toe vir Jeremia: “Die Here self sal die betroubare en geloofwaardige getuie teen ons wees as ons nie alles doen wat die Here jou God jou opdra om vir ons te sê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Jer. 42:11</a:t>
            </a:r>
            <a:r>
              <a:rPr lang="af-ZA" i="1" dirty="0" smtClean="0"/>
              <a:t/>
            </a:r>
            <a:br>
              <a:rPr lang="af-ZA" i="1" dirty="0" smtClean="0"/>
            </a:br>
            <a:r>
              <a:rPr lang="af-ZA" i="1" dirty="0"/>
              <a:t/>
            </a:r>
            <a:br>
              <a:rPr lang="af-ZA" i="1" dirty="0"/>
            </a:br>
            <a:r>
              <a:rPr lang="af-ZA" i="1" dirty="0" smtClean="0"/>
              <a:t>“</a:t>
            </a:r>
            <a:r>
              <a:rPr lang="af-ZA" i="1" dirty="0"/>
              <a:t>Moenie so bang wees vir die koning van Babel nie, moenie vir hom bang wees nie, sê die Here, want Ek is by julle om julle te red en julle uit sy mag te bevry.”</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84</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Job. 9:2    “Wie kan reg wees voor God?”</vt:lpstr>
      <vt:lpstr> Job. 25:5    “Hoe kan 'n mens reg hê voor God? Hoe kan iemand wat uit 'n vrou gebore is, onskuldig wees?” </vt:lpstr>
      <vt:lpstr>Luk. 3:10   “Die mense vra hom toe: “Wat moet ons dan doen?”</vt:lpstr>
      <vt:lpstr>Joh. 6:28   “Hulle vra Hom toe: “Wat moet ons doen om te doen wat God van ons verlang?”</vt:lpstr>
      <vt:lpstr>Hand. 2:37   “By die aanhoor hiervan is die mense diep getref en het hulle vir Petrus en die ander apostels gevra: “Wat moet ons doen, broers?”</vt:lpstr>
      <vt:lpstr>Slide 7</vt:lpstr>
      <vt:lpstr>Jer. 42:5  “Hulle sê toe vir Jeremia: “Die Here self sal die betroubare en geloofwaardige getuie teen ons wees as ons nie alles doen wat die Here jou God jou opdra om vir ons te sê nie.”</vt:lpstr>
      <vt:lpstr>Jer. 42:11  “Moenie so bang wees vir die koning van Babel nie, moenie vir hom bang wees nie, sê die Here, want Ek is by julle om julle te red en julle uit sy mag te bevry.” </vt:lpstr>
      <vt:lpstr>Slide 10</vt:lpstr>
      <vt:lpstr>Kol. 2:16-17   “Daarom moet julle nie dat iemand vir julle voorskrywe wat julle moet eet en drink nie, of dat julle die jaarlikse feeste of die nuwemaansfees of die sabbatdag moet vier nie. Dit is alles maar net die skaduwee van wat sou kom; die werklikheid is Christus”</vt:lpstr>
      <vt:lpstr>“Obedience to it (the law) can never be perfect and therefore can never save. That is the devestating truth to everyone who seeks to please God on his own terms and in his own power – which is why the gospel is so offensive to the natural man.”       John MacAthur</vt:lpstr>
      <vt:lpstr>Slide 13</vt:lpstr>
      <vt:lpstr>Joh. 5:39   “Julle ondersoek die Skrif, omdat julle dink dat julle die ewige lewe daarin kry. En dit is juis die Skrif wat oor My getuig.”</vt:lpstr>
      <vt:lpstr>Joh. 6:44   “Niemand kan na My toe kom as die Vader wat My gestuur het, hom nie na My toe trek nie; en Ek sal hom op die laaste dag uit die dood laat opstaan.”</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14</cp:revision>
  <dcterms:created xsi:type="dcterms:W3CDTF">2018-03-23T05:50:42Z</dcterms:created>
  <dcterms:modified xsi:type="dcterms:W3CDTF">2018-03-23T08:10:36Z</dcterms:modified>
</cp:coreProperties>
</file>