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7" r:id="rId14"/>
    <p:sldId id="278" r:id="rId15"/>
    <p:sldId id="268" r:id="rId16"/>
    <p:sldId id="269" r:id="rId17"/>
    <p:sldId id="270" r:id="rId18"/>
    <p:sldId id="271" r:id="rId19"/>
    <p:sldId id="27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184" autoAdjust="0"/>
    <p:restoredTop sz="94660"/>
  </p:normalViewPr>
  <p:slideViewPr>
    <p:cSldViewPr>
      <p:cViewPr varScale="1">
        <p:scale>
          <a:sx n="107" d="100"/>
          <a:sy n="107" d="100"/>
        </p:scale>
        <p:origin x="-147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EE3DE77-F0FD-4028-BE61-94486E3E551A}"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A479E7-188B-4D4F-8B8B-90DE7462E61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E3DE77-F0FD-4028-BE61-94486E3E551A}"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A479E7-188B-4D4F-8B8B-90DE7462E61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E3DE77-F0FD-4028-BE61-94486E3E551A}"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A479E7-188B-4D4F-8B8B-90DE7462E61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E3DE77-F0FD-4028-BE61-94486E3E551A}"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A479E7-188B-4D4F-8B8B-90DE7462E61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E3DE77-F0FD-4028-BE61-94486E3E551A}"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A479E7-188B-4D4F-8B8B-90DE7462E61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EE3DE77-F0FD-4028-BE61-94486E3E551A}" type="datetimeFigureOut">
              <a:rPr lang="en-US" smtClean="0"/>
              <a:t>4/13/2018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A479E7-188B-4D4F-8B8B-90DE7462E61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EE3DE77-F0FD-4028-BE61-94486E3E551A}" type="datetimeFigureOut">
              <a:rPr lang="en-US" smtClean="0"/>
              <a:t>4/13/2018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A479E7-188B-4D4F-8B8B-90DE7462E61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E3DE77-F0FD-4028-BE61-94486E3E551A}" type="datetimeFigureOut">
              <a:rPr lang="en-US" smtClean="0"/>
              <a:t>4/13/2018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A479E7-188B-4D4F-8B8B-90DE7462E61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E3DE77-F0FD-4028-BE61-94486E3E551A}" type="datetimeFigureOut">
              <a:rPr lang="en-US" smtClean="0"/>
              <a:t>4/13/2018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A479E7-188B-4D4F-8B8B-90DE7462E61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E3DE77-F0FD-4028-BE61-94486E3E551A}" type="datetimeFigureOut">
              <a:rPr lang="en-US" smtClean="0"/>
              <a:t>4/13/2018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A479E7-188B-4D4F-8B8B-90DE7462E61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E3DE77-F0FD-4028-BE61-94486E3E551A}" type="datetimeFigureOut">
              <a:rPr lang="en-US" smtClean="0"/>
              <a:t>4/13/2018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A479E7-188B-4D4F-8B8B-90DE7462E61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E3DE77-F0FD-4028-BE61-94486E3E551A}" type="datetimeFigureOut">
              <a:rPr lang="en-US" smtClean="0"/>
              <a:t>4/13/2018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A479E7-188B-4D4F-8B8B-90DE7462E61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It upset the whole life of the individual and made him into another person altogether. It laid hold on the life and brought it unto obedience to Christ. It took up its cross and followed along after Jesus with no intention of going back...It had a finality about it</a:t>
            </a:r>
            <a:r>
              <a:rPr lang="af-ZA" i="1" dirty="0" smtClean="0"/>
              <a:t>.”</a:t>
            </a:r>
            <a:br>
              <a:rPr lang="af-ZA" i="1" dirty="0" smtClean="0"/>
            </a:br>
            <a:r>
              <a:rPr lang="af-ZA" i="1" dirty="0" smtClean="0"/>
              <a:t/>
            </a:r>
            <a:br>
              <a:rPr lang="af-ZA" i="1" dirty="0" smtClean="0"/>
            </a:br>
            <a:r>
              <a:rPr lang="af-ZA" b="1" dirty="0" smtClean="0"/>
              <a:t> 						</a:t>
            </a:r>
            <a:r>
              <a:rPr lang="af-ZA" b="1" dirty="0" smtClean="0">
                <a:solidFill>
                  <a:srgbClr val="7030A0"/>
                </a:solidFill>
              </a:rPr>
              <a:t>	A.W. Tozer</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en-ZA" sz="8000" b="1" dirty="0" smtClean="0">
                <a:solidFill>
                  <a:srgbClr val="FF0000"/>
                </a:solidFill>
              </a:rPr>
              <a:t>R.S.T</a:t>
            </a:r>
            <a:endParaRPr lang="en-US" sz="8000" b="1"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25470"/>
          </a:xfrm>
        </p:spPr>
        <p:txBody>
          <a:bodyPr>
            <a:normAutofit fontScale="90000"/>
          </a:bodyPr>
          <a:lstStyle/>
          <a:p>
            <a:endParaRPr lang="en-US" dirty="0"/>
          </a:p>
        </p:txBody>
      </p:sp>
      <p:sp>
        <p:nvSpPr>
          <p:cNvPr id="5" name="Content Placeholder 4"/>
          <p:cNvSpPr>
            <a:spLocks noGrp="1"/>
          </p:cNvSpPr>
          <p:nvPr>
            <p:ph idx="1"/>
          </p:nvPr>
        </p:nvSpPr>
        <p:spPr>
          <a:xfrm>
            <a:off x="457200" y="1142984"/>
            <a:ext cx="8229600" cy="5500726"/>
          </a:xfrm>
        </p:spPr>
        <p:txBody>
          <a:bodyPr>
            <a:normAutofit/>
          </a:bodyPr>
          <a:lstStyle/>
          <a:p>
            <a:r>
              <a:rPr lang="en-ZA" sz="6000" b="1" dirty="0" err="1" smtClean="0">
                <a:solidFill>
                  <a:srgbClr val="FF0000"/>
                </a:solidFill>
              </a:rPr>
              <a:t>R</a:t>
            </a:r>
            <a:r>
              <a:rPr lang="en-ZA" sz="6000" b="1" dirty="0" err="1" smtClean="0"/>
              <a:t>adikaal</a:t>
            </a:r>
            <a:r>
              <a:rPr lang="en-ZA" sz="6000" dirty="0" smtClean="0"/>
              <a:t/>
            </a:r>
            <a:br>
              <a:rPr lang="en-ZA" sz="6000" dirty="0" smtClean="0"/>
            </a:br>
            <a:endParaRPr lang="en-ZA" sz="60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25470"/>
          </a:xfrm>
        </p:spPr>
        <p:txBody>
          <a:bodyPr>
            <a:normAutofit fontScale="90000"/>
          </a:bodyPr>
          <a:lstStyle/>
          <a:p>
            <a:endParaRPr lang="en-US" dirty="0"/>
          </a:p>
        </p:txBody>
      </p:sp>
      <p:sp>
        <p:nvSpPr>
          <p:cNvPr id="5" name="Content Placeholder 4"/>
          <p:cNvSpPr>
            <a:spLocks noGrp="1"/>
          </p:cNvSpPr>
          <p:nvPr>
            <p:ph idx="1"/>
          </p:nvPr>
        </p:nvSpPr>
        <p:spPr>
          <a:xfrm>
            <a:off x="457200" y="1142984"/>
            <a:ext cx="8229600" cy="5500726"/>
          </a:xfrm>
        </p:spPr>
        <p:txBody>
          <a:bodyPr>
            <a:normAutofit/>
          </a:bodyPr>
          <a:lstStyle/>
          <a:p>
            <a:r>
              <a:rPr lang="en-ZA" sz="6000" dirty="0" err="1" smtClean="0"/>
              <a:t>Radikaal</a:t>
            </a:r>
            <a:r>
              <a:rPr lang="en-ZA" sz="6000" dirty="0" smtClean="0"/>
              <a:t/>
            </a:r>
            <a:br>
              <a:rPr lang="en-ZA" sz="6000" dirty="0" smtClean="0"/>
            </a:br>
            <a:endParaRPr lang="en-ZA" sz="6000" dirty="0" smtClean="0"/>
          </a:p>
          <a:p>
            <a:r>
              <a:rPr lang="en-ZA" sz="6000" b="1" dirty="0" err="1" smtClean="0">
                <a:solidFill>
                  <a:srgbClr val="FF0000"/>
                </a:solidFill>
              </a:rPr>
              <a:t>S</a:t>
            </a:r>
            <a:r>
              <a:rPr lang="en-ZA" sz="6000" b="1" dirty="0" err="1" smtClean="0"/>
              <a:t>entraal</a:t>
            </a:r>
            <a:r>
              <a:rPr lang="en-ZA" sz="6000" b="1" dirty="0" smtClean="0"/>
              <a:t/>
            </a:r>
            <a:br>
              <a:rPr lang="en-ZA" sz="6000" b="1" dirty="0" smtClean="0"/>
            </a:br>
            <a:endParaRPr lang="en-ZA" sz="6000" b="1"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25470"/>
          </a:xfrm>
        </p:spPr>
        <p:txBody>
          <a:bodyPr>
            <a:normAutofit fontScale="90000"/>
          </a:bodyPr>
          <a:lstStyle/>
          <a:p>
            <a:endParaRPr lang="en-US" dirty="0"/>
          </a:p>
        </p:txBody>
      </p:sp>
      <p:sp>
        <p:nvSpPr>
          <p:cNvPr id="5" name="Content Placeholder 4"/>
          <p:cNvSpPr>
            <a:spLocks noGrp="1"/>
          </p:cNvSpPr>
          <p:nvPr>
            <p:ph idx="1"/>
          </p:nvPr>
        </p:nvSpPr>
        <p:spPr>
          <a:xfrm>
            <a:off x="457200" y="1142984"/>
            <a:ext cx="8229600" cy="5500726"/>
          </a:xfrm>
        </p:spPr>
        <p:txBody>
          <a:bodyPr>
            <a:normAutofit/>
          </a:bodyPr>
          <a:lstStyle/>
          <a:p>
            <a:r>
              <a:rPr lang="en-ZA" sz="6000" dirty="0" err="1" smtClean="0"/>
              <a:t>Radikaal</a:t>
            </a:r>
            <a:r>
              <a:rPr lang="en-ZA" sz="6000" dirty="0" smtClean="0"/>
              <a:t/>
            </a:r>
            <a:br>
              <a:rPr lang="en-ZA" sz="6000" dirty="0" smtClean="0"/>
            </a:br>
            <a:endParaRPr lang="en-ZA" sz="6000" dirty="0" smtClean="0"/>
          </a:p>
          <a:p>
            <a:r>
              <a:rPr lang="en-ZA" sz="6000" dirty="0" err="1" smtClean="0"/>
              <a:t>Sentraal</a:t>
            </a:r>
            <a:r>
              <a:rPr lang="en-ZA" sz="6000" dirty="0" smtClean="0"/>
              <a:t/>
            </a:r>
            <a:br>
              <a:rPr lang="en-ZA" sz="6000" dirty="0" smtClean="0"/>
            </a:br>
            <a:endParaRPr lang="en-ZA" sz="6000" dirty="0" smtClean="0"/>
          </a:p>
          <a:p>
            <a:r>
              <a:rPr lang="en-ZA" sz="6000" b="1" dirty="0" err="1" smtClean="0">
                <a:solidFill>
                  <a:srgbClr val="FF0000"/>
                </a:solidFill>
              </a:rPr>
              <a:t>T</a:t>
            </a:r>
            <a:r>
              <a:rPr lang="en-ZA" sz="6000" b="1" dirty="0" err="1" smtClean="0"/>
              <a:t>otaal</a:t>
            </a:r>
            <a:endParaRPr lang="en-US" sz="60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11:1</a:t>
            </a:r>
            <a:r>
              <a:rPr lang="af-ZA" i="1" dirty="0"/>
              <a:t>	</a:t>
            </a:r>
            <a:r>
              <a:rPr lang="af-ZA" i="1" dirty="0" smtClean="0"/>
              <a:t/>
            </a:r>
            <a:br>
              <a:rPr lang="af-ZA" i="1" dirty="0" smtClean="0"/>
            </a:br>
            <a:r>
              <a:rPr lang="af-ZA" i="1" dirty="0"/>
              <a:t/>
            </a:r>
            <a:br>
              <a:rPr lang="af-ZA" i="1" dirty="0"/>
            </a:br>
            <a:r>
              <a:rPr lang="af-ZA" i="1" dirty="0" smtClean="0"/>
              <a:t>“</a:t>
            </a:r>
            <a:r>
              <a:rPr lang="af-ZA" i="1" dirty="0"/>
              <a:t>Om te glo, is om seker te wees van die dinge wat ons hoop, om oortuig te wees van die dinge wat ons nie sien nie.”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Hab. 3:17</a:t>
            </a:r>
            <a:r>
              <a:rPr lang="af-ZA" b="1" dirty="0"/>
              <a:t>	</a:t>
            </a:r>
            <a:r>
              <a:rPr lang="af-ZA" b="1" dirty="0" smtClean="0"/>
              <a:t/>
            </a:r>
            <a:br>
              <a:rPr lang="af-ZA" b="1" dirty="0" smtClean="0"/>
            </a:br>
            <a:r>
              <a:rPr lang="af-ZA" b="1" dirty="0"/>
              <a:t/>
            </a:r>
            <a:br>
              <a:rPr lang="af-ZA" b="1" dirty="0"/>
            </a:br>
            <a:r>
              <a:rPr lang="af-ZA" i="1" dirty="0" smtClean="0"/>
              <a:t>“</a:t>
            </a:r>
            <a:r>
              <a:rPr lang="af-ZA" i="1" dirty="0"/>
              <a:t>Al sou die vyeboom nie bot nie en daar geen druiwe aan die wingerde wees nie, al sou die olyfoes misluk en die lande geen oes lewer nie, al sou daar geen kleinvee in die kampe meer wees nie en die beeskrale sonder beeste wees</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6:37</a:t>
            </a:r>
            <a:r>
              <a:rPr lang="af-ZA" i="1" dirty="0"/>
              <a:t>	</a:t>
            </a:r>
            <a:r>
              <a:rPr lang="af-ZA" i="1" dirty="0" smtClean="0"/>
              <a:t/>
            </a:r>
            <a:br>
              <a:rPr lang="af-ZA" i="1" dirty="0" smtClean="0"/>
            </a:br>
            <a:r>
              <a:rPr lang="af-ZA" i="1" dirty="0"/>
              <a:t/>
            </a:r>
            <a:br>
              <a:rPr lang="af-ZA" i="1" dirty="0"/>
            </a:br>
            <a:r>
              <a:rPr lang="af-ZA" i="1" dirty="0" smtClean="0"/>
              <a:t>“Elkeen </a:t>
            </a:r>
            <a:r>
              <a:rPr lang="af-ZA" i="1" dirty="0"/>
              <a:t>wat die Vader vir My gee, sal na My toe kom; en Ek sal hom wat na My toe kom, nooit verwerp nie</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4:5</a:t>
            </a:r>
            <a:r>
              <a:rPr lang="af-ZA" dirty="0"/>
              <a:t>	</a:t>
            </a:r>
            <a:r>
              <a:rPr lang="af-ZA" dirty="0" smtClean="0"/>
              <a:t/>
            </a:r>
            <a:br>
              <a:rPr lang="af-ZA" dirty="0" smtClean="0"/>
            </a:br>
            <a:r>
              <a:rPr lang="af-ZA" dirty="0"/>
              <a:t/>
            </a:r>
            <a:br>
              <a:rPr lang="af-ZA" dirty="0"/>
            </a:br>
            <a:r>
              <a:rPr lang="af-ZA" i="1" dirty="0" smtClean="0"/>
              <a:t>“</a:t>
            </a:r>
            <a:r>
              <a:rPr lang="af-ZA" i="1" dirty="0"/>
              <a:t>Maar die mens wat nie op wetsonderhouding staatmaak nie, maar wat glo in Hom wat die goddelose vryspreek, hy kry die vryspraak deur sy geloof.”</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5:1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God het ons dan nou vrygespreek deurdat ons glo. Daarom is daar nou vrede tussen ons en God deur ons Here Jesus Christus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B050"/>
                </a:solidFill>
              </a:rPr>
              <a:t>Joh</a:t>
            </a:r>
            <a:r>
              <a:rPr lang="af-ZA" b="1" dirty="0">
                <a:solidFill>
                  <a:srgbClr val="00B050"/>
                </a:solidFill>
              </a:rPr>
              <a:t>. </a:t>
            </a:r>
            <a:r>
              <a:rPr lang="af-ZA" b="1" dirty="0" smtClean="0">
                <a:solidFill>
                  <a:srgbClr val="00B050"/>
                </a:solidFill>
              </a:rPr>
              <a:t>8:31</a:t>
            </a:r>
            <a:r>
              <a:rPr lang="af-ZA" b="1" dirty="0" smtClean="0"/>
              <a:t/>
            </a:r>
            <a:br>
              <a:rPr lang="af-ZA" b="1" dirty="0" smtClean="0"/>
            </a:br>
            <a:r>
              <a:rPr lang="af-ZA" i="1" dirty="0"/>
              <a:t>	</a:t>
            </a:r>
            <a:r>
              <a:rPr lang="af-ZA" i="1" dirty="0" smtClean="0"/>
              <a:t/>
            </a:r>
            <a:br>
              <a:rPr lang="af-ZA" i="1" dirty="0" smtClean="0"/>
            </a:br>
            <a:r>
              <a:rPr lang="af-ZA" i="1" dirty="0" smtClean="0"/>
              <a:t>Toe </a:t>
            </a:r>
            <a:r>
              <a:rPr lang="af-ZA" i="1" dirty="0"/>
              <a:t>sê Jesus vir die Jode wat in Hom glo: “As julle aan my woorde getrou bly, is julle waarlik my dissipels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7:21</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Nie elkeen wat vir My sê: ‘Here, Here,’ sal in die koninkryk van die hemel ingaan nie, maar net hy wat die wil doen van my Vader wat in die hemel is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2:17</a:t>
            </a:r>
            <a:r>
              <a:rPr lang="af-ZA" i="1" dirty="0"/>
              <a:t>	</a:t>
            </a:r>
            <a:r>
              <a:rPr lang="af-ZA" i="1" dirty="0" smtClean="0"/>
              <a:t/>
            </a:r>
            <a:br>
              <a:rPr lang="af-ZA" i="1" dirty="0" smtClean="0"/>
            </a:br>
            <a:r>
              <a:rPr lang="af-ZA" i="1" dirty="0"/>
              <a:t/>
            </a:r>
            <a:br>
              <a:rPr lang="af-ZA" i="1" dirty="0"/>
            </a:br>
            <a:r>
              <a:rPr lang="af-ZA" i="1" dirty="0" smtClean="0"/>
              <a:t>“</a:t>
            </a:r>
            <a:r>
              <a:rPr lang="af-ZA" i="1" dirty="0"/>
              <a:t>So gaan dit ook met die geloof: as dit nie tot dade oorgaan nie, is dit sonder meer dood</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83</Words>
  <Application>Microsoft Office PowerPoint</Application>
  <PresentationFormat>On-screen Show (4:3)</PresentationFormat>
  <Paragraphs>16</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Slide 1</vt:lpstr>
      <vt:lpstr>Rom. 4:5   “Maar die mens wat nie op wetsonderhouding staatmaak nie, maar wat glo in Hom wat die goddelose vryspreek, hy kry die vryspraak deur sy geloof.”</vt:lpstr>
      <vt:lpstr>Rom. 5:1   “God het ons dan nou vrygespreek deurdat ons glo. Daarom is daar nou vrede tussen ons en God deur ons Here Jesus Christus.”</vt:lpstr>
      <vt:lpstr>Slide 4</vt:lpstr>
      <vt:lpstr>Joh. 8:31   Toe sê Jesus vir die Jode wat in Hom glo: “As julle aan my woorde getrou bly, is julle waarlik my dissipels”</vt:lpstr>
      <vt:lpstr>Matt. 7:21   “Nie elkeen wat vir My sê: ‘Here, Here,’ sal in die koninkryk van die hemel ingaan nie, maar net hy wat die wil doen van my Vader wat in die hemel is.”</vt:lpstr>
      <vt:lpstr>Jak. 2:17   “So gaan dit ook met die geloof: as dit nie tot dade oorgaan nie, is dit sonder meer dood.”</vt:lpstr>
      <vt:lpstr>Slide 8</vt:lpstr>
      <vt:lpstr>Slide 9</vt:lpstr>
      <vt:lpstr>“It upset the whole life of the individual and made him into another person altogether. It laid hold on the life and brought it unto obedience to Christ. It took up its cross and followed along after Jesus with no intention of going back...It had a finality about it.”          A.W. Tozer</vt:lpstr>
      <vt:lpstr>R.S.T</vt:lpstr>
      <vt:lpstr>Slide 12</vt:lpstr>
      <vt:lpstr>Slide 13</vt:lpstr>
      <vt:lpstr>Slide 14</vt:lpstr>
      <vt:lpstr>Slide 15</vt:lpstr>
      <vt:lpstr>Hebr. 11:1   “Om te glo, is om seker te wees van die dinge wat ons hoop, om oortuig te wees van die dinge wat ons nie sien nie.”</vt:lpstr>
      <vt:lpstr>Hab. 3:17   “Al sou die vyeboom nie bot nie en daar geen druiwe aan die wingerde wees nie, al sou die olyfoes misluk en die lande geen oes lewer nie, al sou daar geen kleinvee in die kampe meer wees nie en die beeskrale sonder beeste wees,”</vt:lpstr>
      <vt:lpstr>Slide 18</vt:lpstr>
      <vt:lpstr>Joh. 6:37   “Elkeen wat die Vader vir My gee, sal na My toe kom; en Ek sal hom wat na My toe kom, nooit verwerp nie.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2018-04-13T05:45:27Z</dcterms:created>
  <dcterms:modified xsi:type="dcterms:W3CDTF">2018-04-13T05:53:30Z</dcterms:modified>
</cp:coreProperties>
</file>