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3" r:id="rId4"/>
    <p:sldId id="259" r:id="rId5"/>
    <p:sldId id="260" r:id="rId6"/>
    <p:sldId id="261" r:id="rId7"/>
    <p:sldId id="25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27" autoAdjust="0"/>
    <p:restoredTop sz="94660"/>
  </p:normalViewPr>
  <p:slideViewPr>
    <p:cSldViewPr>
      <p:cViewPr varScale="1">
        <p:scale>
          <a:sx n="107" d="100"/>
          <a:sy n="107"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66F382-721A-4E26-B922-FC1C5BEA1D61}" type="datetimeFigureOut">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BF93C-3156-4EAB-B52D-2AA48C98C72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66F382-721A-4E26-B922-FC1C5BEA1D61}" type="datetimeFigureOut">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BF93C-3156-4EAB-B52D-2AA48C98C72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66F382-721A-4E26-B922-FC1C5BEA1D61}" type="datetimeFigureOut">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BF93C-3156-4EAB-B52D-2AA48C98C72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66F382-721A-4E26-B922-FC1C5BEA1D61}" type="datetimeFigureOut">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BF93C-3156-4EAB-B52D-2AA48C98C72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66F382-721A-4E26-B922-FC1C5BEA1D61}" type="datetimeFigureOut">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BF93C-3156-4EAB-B52D-2AA48C98C72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66F382-721A-4E26-B922-FC1C5BEA1D61}" type="datetimeFigureOut">
              <a:rPr lang="en-US" smtClean="0"/>
              <a:t>4/20/2018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0BF93C-3156-4EAB-B52D-2AA48C98C72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66F382-721A-4E26-B922-FC1C5BEA1D61}" type="datetimeFigureOut">
              <a:rPr lang="en-US" smtClean="0"/>
              <a:t>4/20/2018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0BF93C-3156-4EAB-B52D-2AA48C98C72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66F382-721A-4E26-B922-FC1C5BEA1D61}" type="datetimeFigureOut">
              <a:rPr lang="en-US" smtClean="0"/>
              <a:t>4/20/2018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0BF93C-3156-4EAB-B52D-2AA48C98C72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66F382-721A-4E26-B922-FC1C5BEA1D61}" type="datetimeFigureOut">
              <a:rPr lang="en-US" smtClean="0"/>
              <a:t>4/20/2018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0BF93C-3156-4EAB-B52D-2AA48C98C72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66F382-721A-4E26-B922-FC1C5BEA1D61}" type="datetimeFigureOut">
              <a:rPr lang="en-US" smtClean="0"/>
              <a:t>4/20/2018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0BF93C-3156-4EAB-B52D-2AA48C98C72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66F382-721A-4E26-B922-FC1C5BEA1D61}" type="datetimeFigureOut">
              <a:rPr lang="en-US" smtClean="0"/>
              <a:t>4/20/2018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0BF93C-3156-4EAB-B52D-2AA48C98C72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66F382-721A-4E26-B922-FC1C5BEA1D61}" type="datetimeFigureOut">
              <a:rPr lang="en-US" smtClean="0"/>
              <a:t>4/20/2018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0BF93C-3156-4EAB-B52D-2AA48C98C72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Hoe kan ek reg wees voor God </a:t>
            </a:r>
            <a:r>
              <a:rPr lang="af-ZA" b="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1:17</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In die evangelie kom juis tot openbaring dat God mense van hulle sonde vryspreek enkel en alleen omdat hulle glo. Dit is soos daar geskrywe staan: “Elkeen wat deur God vrygespreek is omdat hy glo, sal lewe</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2:21</a:t>
            </a:r>
            <a:r>
              <a:rPr lang="af-ZA" i="1" dirty="0"/>
              <a:t>	</a:t>
            </a:r>
            <a:r>
              <a:rPr lang="af-ZA" i="1" dirty="0" smtClean="0"/>
              <a:t/>
            </a:r>
            <a:br>
              <a:rPr lang="af-ZA" i="1" dirty="0" smtClean="0"/>
            </a:br>
            <a:r>
              <a:rPr lang="af-ZA" i="1" dirty="0"/>
              <a:t/>
            </a:r>
            <a:br>
              <a:rPr lang="af-ZA" i="1" dirty="0"/>
            </a:br>
            <a:r>
              <a:rPr lang="af-ZA" i="1" dirty="0" smtClean="0"/>
              <a:t>“</a:t>
            </a:r>
            <a:r>
              <a:rPr lang="af-ZA" i="1" dirty="0"/>
              <a:t>Ek verwerp nie die genade van God nie. As 'n mens vrygespreek kon word op grond daarvan dat hy die wet onderhou, sou dit immers beteken dat Christus verniet gesterwe het</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1:18-19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weet tog dat julle nie met verganklike middele soos silwer of goud losgekoop is uit julle oorgeërfde sinlose bestaan nie. Inteendeel, julle is losgekoop met die kosbare bloed van Christus, die Lam wat vlekloos en sonder liggaamsgebrek is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18</Words>
  <Application>Microsoft Office PowerPoint</Application>
  <PresentationFormat>On-screen Show (4:3)</PresentationFormat>
  <Paragraphs>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Hoe kan ek reg wees voor God ?</vt:lpstr>
      <vt:lpstr>Rom. 1:17   “In die evangelie kom juis tot openbaring dat God mense van hulle sonde vryspreek enkel en alleen omdat hulle glo. Dit is soos daar geskrywe staan: “Elkeen wat deur God vrygespreek is omdat hy glo, sal lewe.”</vt:lpstr>
      <vt:lpstr>Slide 3</vt:lpstr>
      <vt:lpstr>Gal. 2:21   “Ek verwerp nie die genade van God nie. As 'n mens vrygespreek kon word op grond daarvan dat hy die wet onderhou, sou dit immers beteken dat Christus verniet gesterwe het.”</vt:lpstr>
      <vt:lpstr>Slide 5</vt:lpstr>
      <vt:lpstr>I Pet. 1:18-19   “Julle weet tog dat julle nie met verganklike middele soos silwer of goud losgekoop is uit julle oorgeërfde sinlose bestaan nie. Inteendeel, julle is losgekoop met die kosbare bloed van Christus, die Lam wat vlekloos en sonder liggaamsgebrek is.”</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Hoe kan ek reg wees voor God ?</dc:title>
  <dc:creator>Windows User</dc:creator>
  <cp:lastModifiedBy>Windows User</cp:lastModifiedBy>
  <cp:revision>1</cp:revision>
  <dcterms:created xsi:type="dcterms:W3CDTF">2018-04-20T05:22:30Z</dcterms:created>
  <dcterms:modified xsi:type="dcterms:W3CDTF">2018-04-20T05:24:45Z</dcterms:modified>
</cp:coreProperties>
</file>