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86"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7" r:id="rId31"/>
    <p:sldId id="284" r:id="rId32"/>
    <p:sldId id="285" r:id="rId3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6033" autoAdjust="0"/>
    <p:restoredTop sz="94660"/>
  </p:normalViewPr>
  <p:slideViewPr>
    <p:cSldViewPr>
      <p:cViewPr varScale="1">
        <p:scale>
          <a:sx n="107" d="100"/>
          <a:sy n="107" d="100"/>
        </p:scale>
        <p:origin x="-1578"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731EF14-3EC5-4C50-B616-AFE83E8AFB8B}" type="datetimeFigureOut">
              <a:rPr lang="en-US" smtClean="0"/>
              <a:t>4/26/2018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D4B4FD4-4D09-4731-967A-04A3C41490FA}"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731EF14-3EC5-4C50-B616-AFE83E8AFB8B}" type="datetimeFigureOut">
              <a:rPr lang="en-US" smtClean="0"/>
              <a:t>4/26/2018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D4B4FD4-4D09-4731-967A-04A3C41490FA}"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731EF14-3EC5-4C50-B616-AFE83E8AFB8B}" type="datetimeFigureOut">
              <a:rPr lang="en-US" smtClean="0"/>
              <a:t>4/26/2018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D4B4FD4-4D09-4731-967A-04A3C41490FA}"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731EF14-3EC5-4C50-B616-AFE83E8AFB8B}" type="datetimeFigureOut">
              <a:rPr lang="en-US" smtClean="0"/>
              <a:t>4/26/2018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D4B4FD4-4D09-4731-967A-04A3C41490FA}"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731EF14-3EC5-4C50-B616-AFE83E8AFB8B}" type="datetimeFigureOut">
              <a:rPr lang="en-US" smtClean="0"/>
              <a:t>4/26/2018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D4B4FD4-4D09-4731-967A-04A3C41490FA}"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731EF14-3EC5-4C50-B616-AFE83E8AFB8B}" type="datetimeFigureOut">
              <a:rPr lang="en-US" smtClean="0"/>
              <a:t>4/26/2018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D4B4FD4-4D09-4731-967A-04A3C41490FA}"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731EF14-3EC5-4C50-B616-AFE83E8AFB8B}" type="datetimeFigureOut">
              <a:rPr lang="en-US" smtClean="0"/>
              <a:t>4/26/2018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D4B4FD4-4D09-4731-967A-04A3C41490FA}"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731EF14-3EC5-4C50-B616-AFE83E8AFB8B}" type="datetimeFigureOut">
              <a:rPr lang="en-US" smtClean="0"/>
              <a:t>4/26/2018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D4B4FD4-4D09-4731-967A-04A3C41490FA}"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731EF14-3EC5-4C50-B616-AFE83E8AFB8B}" type="datetimeFigureOut">
              <a:rPr lang="en-US" smtClean="0"/>
              <a:t>4/26/2018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D4B4FD4-4D09-4731-967A-04A3C41490FA}"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731EF14-3EC5-4C50-B616-AFE83E8AFB8B}" type="datetimeFigureOut">
              <a:rPr lang="en-US" smtClean="0"/>
              <a:t>4/26/2018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D4B4FD4-4D09-4731-967A-04A3C41490FA}"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731EF14-3EC5-4C50-B616-AFE83E8AFB8B}" type="datetimeFigureOut">
              <a:rPr lang="en-US" smtClean="0"/>
              <a:t>4/26/2018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D4B4FD4-4D09-4731-967A-04A3C41490FA}"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731EF14-3EC5-4C50-B616-AFE83E8AFB8B}" type="datetimeFigureOut">
              <a:rPr lang="en-US" smtClean="0"/>
              <a:t>4/26/2018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D4B4FD4-4D09-4731-967A-04A3C41490FA}"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0" y="0"/>
            <a:ext cx="9144000" cy="6858000"/>
          </a:xfrm>
        </p:spPr>
        <p:txBody>
          <a:bodyPr/>
          <a:lstStyle/>
          <a:p>
            <a:r>
              <a:rPr lang="af-ZA" b="1" dirty="0">
                <a:solidFill>
                  <a:srgbClr val="00B050"/>
                </a:solidFill>
              </a:rPr>
              <a:t>Ps. 1:1-2</a:t>
            </a:r>
            <a:r>
              <a:rPr lang="af-ZA" i="1" dirty="0"/>
              <a:t>	</a:t>
            </a:r>
            <a:r>
              <a:rPr lang="af-ZA" i="1" dirty="0" smtClean="0"/>
              <a:t/>
            </a:r>
            <a:br>
              <a:rPr lang="af-ZA" i="1" dirty="0" smtClean="0"/>
            </a:br>
            <a:r>
              <a:rPr lang="af-ZA" i="1" dirty="0"/>
              <a:t/>
            </a:r>
            <a:br>
              <a:rPr lang="af-ZA" i="1" dirty="0"/>
            </a:br>
            <a:r>
              <a:rPr lang="af-ZA" i="1" dirty="0" smtClean="0"/>
              <a:t>“</a:t>
            </a:r>
            <a:r>
              <a:rPr lang="af-ZA" i="1" dirty="0"/>
              <a:t>Dit gaan goed met die mens wat nie die raad van goddeloses volg nie, nie met sondaars omgaan en met ligsinniges saamspan nie, maar wat in die woord van die Here sy vreugde vind, dit dag en nag oordink</a:t>
            </a:r>
            <a:r>
              <a:rPr lang="af-ZA" i="1" dirty="0" smtClean="0"/>
              <a:t>.”</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0" y="0"/>
            <a:ext cx="9144000" cy="6858000"/>
          </a:xfrm>
        </p:spPr>
        <p:txBody>
          <a:bodyPr/>
          <a:lstStyle/>
          <a:p>
            <a:r>
              <a:rPr lang="af-ZA" b="1" dirty="0">
                <a:solidFill>
                  <a:srgbClr val="00B050"/>
                </a:solidFill>
              </a:rPr>
              <a:t>Ps. </a:t>
            </a:r>
            <a:r>
              <a:rPr lang="af-ZA" b="1" dirty="0" smtClean="0">
                <a:solidFill>
                  <a:srgbClr val="00B050"/>
                </a:solidFill>
              </a:rPr>
              <a:t>73:25</a:t>
            </a:r>
            <a:r>
              <a:rPr lang="af-ZA" i="1" dirty="0" smtClean="0"/>
              <a:t/>
            </a:r>
            <a:br>
              <a:rPr lang="af-ZA" i="1" dirty="0" smtClean="0"/>
            </a:br>
            <a:r>
              <a:rPr lang="af-ZA" i="1" dirty="0"/>
              <a:t/>
            </a:r>
            <a:br>
              <a:rPr lang="af-ZA" i="1" dirty="0"/>
            </a:br>
            <a:r>
              <a:rPr lang="af-ZA" i="1" dirty="0" smtClean="0"/>
              <a:t>“</a:t>
            </a:r>
            <a:r>
              <a:rPr lang="af-ZA" i="1" dirty="0"/>
              <a:t>Daar is niks in die hemel of op die </a:t>
            </a:r>
            <a:r>
              <a:rPr lang="af-ZA" i="1" dirty="0" smtClean="0"/>
              <a:t>aarde wat </a:t>
            </a:r>
            <a:r>
              <a:rPr lang="af-ZA" i="1" dirty="0"/>
              <a:t>vir my meer beteken as U nie</a:t>
            </a:r>
            <a:r>
              <a:rPr lang="af-ZA" i="1" dirty="0" smtClean="0"/>
              <a:t>.”</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0" y="0"/>
            <a:ext cx="9144000" cy="6858000"/>
          </a:xfrm>
        </p:spPr>
        <p:txBody>
          <a:bodyPr/>
          <a:lstStyle/>
          <a:p>
            <a:r>
              <a:rPr lang="af-ZA" b="1" dirty="0">
                <a:solidFill>
                  <a:srgbClr val="00B050"/>
                </a:solidFill>
              </a:rPr>
              <a:t>Matt. 10:37</a:t>
            </a:r>
            <a:r>
              <a:rPr lang="af-ZA" i="1" dirty="0"/>
              <a:t>	</a:t>
            </a:r>
            <a:r>
              <a:rPr lang="af-ZA" i="1" dirty="0" smtClean="0"/>
              <a:t/>
            </a:r>
            <a:br>
              <a:rPr lang="af-ZA" i="1" dirty="0" smtClean="0"/>
            </a:br>
            <a:r>
              <a:rPr lang="af-ZA" i="1" dirty="0"/>
              <a:t/>
            </a:r>
            <a:br>
              <a:rPr lang="af-ZA" i="1" dirty="0"/>
            </a:br>
            <a:r>
              <a:rPr lang="af-ZA" i="1" dirty="0" smtClean="0"/>
              <a:t>“</a:t>
            </a:r>
            <a:r>
              <a:rPr lang="af-ZA" i="1" dirty="0"/>
              <a:t>Hy wat sy vader of moeder liewer het as vir My, is nie werd om aan My te behoort nie; hy wat sy seun of dogter liewer het as vir My, is nie werd om aan My te behoort nie</a:t>
            </a:r>
            <a:r>
              <a:rPr lang="af-ZA" i="1" dirty="0" smtClean="0"/>
              <a:t>.”</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pPr lvl="0"/>
            <a:r>
              <a:rPr lang="af-ZA" b="1" dirty="0">
                <a:solidFill>
                  <a:srgbClr val="FF0000"/>
                </a:solidFill>
              </a:rPr>
              <a:t>Bekering van sonde en 'n haat vir sonde</a:t>
            </a:r>
            <a:r>
              <a:rPr lang="af-ZA" b="1" dirty="0" smtClean="0">
                <a:solidFill>
                  <a:srgbClr val="FF0000"/>
                </a:solidFill>
              </a:rPr>
              <a:t>:</a:t>
            </a:r>
            <a:endParaRPr lang="en-US" b="1" dirty="0">
              <a:solidFill>
                <a:srgbClr val="FF0000"/>
              </a:solidFil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0" y="0"/>
            <a:ext cx="9144000" cy="6858000"/>
          </a:xfrm>
        </p:spPr>
        <p:txBody>
          <a:bodyPr/>
          <a:lstStyle/>
          <a:p>
            <a:r>
              <a:rPr lang="af-ZA" b="1" dirty="0">
                <a:solidFill>
                  <a:srgbClr val="00B050"/>
                </a:solidFill>
              </a:rPr>
              <a:t>Spr. 28:13</a:t>
            </a:r>
            <a:r>
              <a:rPr lang="af-ZA" b="1" dirty="0"/>
              <a:t>	</a:t>
            </a:r>
            <a:r>
              <a:rPr lang="af-ZA" b="1" dirty="0" smtClean="0"/>
              <a:t/>
            </a:r>
            <a:br>
              <a:rPr lang="af-ZA" b="1" dirty="0" smtClean="0"/>
            </a:br>
            <a:r>
              <a:rPr lang="af-ZA" b="1" dirty="0"/>
              <a:t/>
            </a:r>
            <a:br>
              <a:rPr lang="af-ZA" b="1" dirty="0"/>
            </a:br>
            <a:r>
              <a:rPr lang="af-ZA" i="1" dirty="0" smtClean="0"/>
              <a:t>“</a:t>
            </a:r>
            <a:r>
              <a:rPr lang="af-ZA" i="1" dirty="0"/>
              <a:t>Wie sy sonde wegsteek, moet niks goeds te wagte wees nie;</a:t>
            </a:r>
            <a:br>
              <a:rPr lang="af-ZA" i="1" dirty="0"/>
            </a:br>
            <a:r>
              <a:rPr lang="af-ZA" i="1" dirty="0"/>
              <a:t>wie sy sonde bely en daarvan afsien, sal genade ontvang</a:t>
            </a:r>
            <a:r>
              <a:rPr lang="af-ZA" i="1" dirty="0" smtClean="0"/>
              <a:t>.”</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0" y="0"/>
            <a:ext cx="9144000" cy="6858000"/>
          </a:xfrm>
        </p:spPr>
        <p:txBody>
          <a:bodyPr/>
          <a:lstStyle/>
          <a:p>
            <a:r>
              <a:rPr lang="af-ZA" b="1" dirty="0">
                <a:solidFill>
                  <a:srgbClr val="00B050"/>
                </a:solidFill>
              </a:rPr>
              <a:t>II Kor. 7:9-10</a:t>
            </a:r>
            <a:r>
              <a:rPr lang="af-ZA" i="1" dirty="0"/>
              <a:t>	</a:t>
            </a:r>
            <a:r>
              <a:rPr lang="af-ZA" i="1" dirty="0" smtClean="0"/>
              <a:t/>
            </a:r>
            <a:br>
              <a:rPr lang="af-ZA" i="1" dirty="0" smtClean="0"/>
            </a:br>
            <a:r>
              <a:rPr lang="af-ZA" i="1" dirty="0"/>
              <a:t/>
            </a:r>
            <a:br>
              <a:rPr lang="af-ZA" i="1" dirty="0"/>
            </a:br>
            <a:r>
              <a:rPr lang="af-ZA" i="1" dirty="0" smtClean="0"/>
              <a:t>“...</a:t>
            </a:r>
            <a:r>
              <a:rPr lang="af-ZA" i="1" dirty="0"/>
              <a:t>maar omdat ek julle so hartseer gemaak het dat julle tot inkeer gekom het. Julle was immers hartseer soos God dit wou hê...want droefheid volgens die wil van God bring bekering wat tot redding lei... Daarteenoor bring droefheid uit wêreldse oorwegings die dood.”</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0" y="0"/>
            <a:ext cx="9144000" cy="6858000"/>
          </a:xfrm>
        </p:spPr>
        <p:txBody>
          <a:bodyPr/>
          <a:lstStyle/>
          <a:p>
            <a:r>
              <a:rPr lang="af-ZA" b="1" dirty="0">
                <a:solidFill>
                  <a:srgbClr val="00B050"/>
                </a:solidFill>
              </a:rPr>
              <a:t>I Joh. 3:7-8</a:t>
            </a:r>
            <a:r>
              <a:rPr lang="af-ZA" i="1" dirty="0"/>
              <a:t>	</a:t>
            </a:r>
            <a:r>
              <a:rPr lang="af-ZA" i="1" dirty="0" smtClean="0"/>
              <a:t/>
            </a:r>
            <a:br>
              <a:rPr lang="af-ZA" i="1" dirty="0" smtClean="0"/>
            </a:br>
            <a:r>
              <a:rPr lang="af-ZA" i="1" dirty="0"/>
              <a:t/>
            </a:r>
            <a:br>
              <a:rPr lang="af-ZA" i="1" dirty="0"/>
            </a:br>
            <a:r>
              <a:rPr lang="af-ZA" i="1" dirty="0" smtClean="0"/>
              <a:t>“</a:t>
            </a:r>
            <a:r>
              <a:rPr lang="af-ZA" i="1" dirty="0"/>
              <a:t>Liewe kinders, moenie dat iemand julle mislei nie: wie regverdig lewe, is regverdig soos Hy regverdig is; wie aanhou sonde doen, behoort aan die duiwel, want die duiwel hou van die begin af aan met sondig. En die Seun van God het juis gekom om die werk van die duiwel tot niet te maak</a:t>
            </a:r>
            <a:r>
              <a:rPr lang="af-ZA" i="1" dirty="0" smtClean="0"/>
              <a:t>.”</a:t>
            </a: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normAutofit/>
          </a:bodyPr>
          <a:lstStyle/>
          <a:p>
            <a:pPr lvl="0"/>
            <a:r>
              <a:rPr lang="af-ZA" b="1" dirty="0" smtClean="0">
                <a:solidFill>
                  <a:srgbClr val="FF0000"/>
                </a:solidFill>
              </a:rPr>
              <a:t>Leeg </a:t>
            </a:r>
            <a:r>
              <a:rPr lang="af-ZA" b="1" dirty="0">
                <a:solidFill>
                  <a:srgbClr val="FF0000"/>
                </a:solidFill>
              </a:rPr>
              <a:t>word van die </a:t>
            </a:r>
            <a:r>
              <a:rPr lang="af-ZA" b="1" dirty="0" smtClean="0">
                <a:solidFill>
                  <a:srgbClr val="FF0000"/>
                </a:solidFill>
              </a:rPr>
              <a:t>self:</a:t>
            </a:r>
            <a:endParaRPr lang="en-US" b="1" dirty="0">
              <a:solidFill>
                <a:srgbClr val="FF0000"/>
              </a:solidFill>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0" y="0"/>
            <a:ext cx="9144000" cy="6858000"/>
          </a:xfrm>
        </p:spPr>
        <p:txBody>
          <a:bodyPr/>
          <a:lstStyle/>
          <a:p>
            <a:r>
              <a:rPr lang="af-ZA" b="1" dirty="0">
                <a:solidFill>
                  <a:srgbClr val="00B050"/>
                </a:solidFill>
              </a:rPr>
              <a:t>Matt. 5:3</a:t>
            </a:r>
            <a:r>
              <a:rPr lang="af-ZA" i="1" dirty="0"/>
              <a:t>	</a:t>
            </a:r>
            <a:r>
              <a:rPr lang="af-ZA" i="1" dirty="0" smtClean="0"/>
              <a:t/>
            </a:r>
            <a:br>
              <a:rPr lang="af-ZA" i="1" dirty="0" smtClean="0"/>
            </a:br>
            <a:r>
              <a:rPr lang="af-ZA" i="1" dirty="0"/>
              <a:t/>
            </a:r>
            <a:br>
              <a:rPr lang="af-ZA" i="1" dirty="0"/>
            </a:br>
            <a:r>
              <a:rPr lang="af-ZA" i="1" dirty="0" smtClean="0"/>
              <a:t>“</a:t>
            </a:r>
            <a:r>
              <a:rPr lang="af-ZA" i="1" dirty="0"/>
              <a:t>Geseënd is dié wat weet hoe afhanklik hulle van God is, want aan hulle behoort die koninkryk van die hemel.</a:t>
            </a: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0" y="0"/>
            <a:ext cx="9144000" cy="6858000"/>
          </a:xfrm>
        </p:spPr>
        <p:txBody>
          <a:bodyPr/>
          <a:lstStyle/>
          <a:p>
            <a:r>
              <a:rPr lang="af-ZA" b="1" dirty="0">
                <a:solidFill>
                  <a:srgbClr val="00B050"/>
                </a:solidFill>
              </a:rPr>
              <a:t>Matt. 16:24</a:t>
            </a:r>
            <a:r>
              <a:rPr lang="af-ZA" i="1" dirty="0"/>
              <a:t>	</a:t>
            </a:r>
            <a:r>
              <a:rPr lang="af-ZA" i="1" dirty="0" smtClean="0"/>
              <a:t/>
            </a:r>
            <a:br>
              <a:rPr lang="af-ZA" i="1" dirty="0" smtClean="0"/>
            </a:br>
            <a:r>
              <a:rPr lang="af-ZA" i="1" dirty="0"/>
              <a:t/>
            </a:r>
            <a:br>
              <a:rPr lang="af-ZA" i="1" dirty="0"/>
            </a:br>
            <a:r>
              <a:rPr lang="af-ZA" i="1" dirty="0" smtClean="0"/>
              <a:t>“</a:t>
            </a:r>
            <a:r>
              <a:rPr lang="af-ZA" i="1" dirty="0"/>
              <a:t>Toe sê Jesus vir sy dissipels: “As iemand agter My aan wil kom, moet hy homself verloën, sy kruis opneem en My volg</a:t>
            </a:r>
            <a:r>
              <a:rPr lang="af-ZA" i="1" dirty="0" smtClean="0"/>
              <a:t>,</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0" y="0"/>
            <a:ext cx="9144000" cy="6858000"/>
          </a:xfrm>
        </p:spPr>
        <p:txBody>
          <a:bodyPr/>
          <a:lstStyle/>
          <a:p>
            <a:r>
              <a:rPr lang="af-ZA" b="1" dirty="0">
                <a:solidFill>
                  <a:srgbClr val="00B050"/>
                </a:solidFill>
              </a:rPr>
              <a:t>Matt. 7:21</a:t>
            </a:r>
            <a:r>
              <a:rPr lang="af-ZA" dirty="0">
                <a:solidFill>
                  <a:srgbClr val="00B050"/>
                </a:solidFill>
              </a:rPr>
              <a:t>	</a:t>
            </a:r>
            <a:r>
              <a:rPr lang="af-ZA" dirty="0" smtClean="0"/>
              <a:t/>
            </a:r>
            <a:br>
              <a:rPr lang="af-ZA" dirty="0" smtClean="0"/>
            </a:br>
            <a:r>
              <a:rPr lang="af-ZA" dirty="0"/>
              <a:t/>
            </a:r>
            <a:br>
              <a:rPr lang="af-ZA" dirty="0"/>
            </a:br>
            <a:r>
              <a:rPr lang="af-ZA" i="1" dirty="0" smtClean="0"/>
              <a:t>“</a:t>
            </a:r>
            <a:r>
              <a:rPr lang="af-ZA" i="1" dirty="0"/>
              <a:t>Nie elkeen wat vir My sê: ‘Here, Here,’ sal in die koninkryk van die hemel ingaan nie, maar net hy wat die wil doen van my Vader wat in die hemel is</a:t>
            </a:r>
            <a:r>
              <a:rPr lang="af-ZA" i="1" dirty="0" smtClean="0"/>
              <a:t>.”</a:t>
            </a:r>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pPr lvl="0"/>
            <a:r>
              <a:rPr lang="af-ZA" b="1" dirty="0">
                <a:solidFill>
                  <a:srgbClr val="FF0000"/>
                </a:solidFill>
              </a:rPr>
              <a:t>Toewyding tot die eer van God</a:t>
            </a:r>
            <a:r>
              <a:rPr lang="af-ZA" b="1" dirty="0" smtClean="0">
                <a:solidFill>
                  <a:srgbClr val="FF0000"/>
                </a:solidFill>
              </a:rPr>
              <a:t>:</a:t>
            </a:r>
            <a:endParaRPr lang="en-US" b="1" dirty="0">
              <a:solidFill>
                <a:srgbClr val="FF0000"/>
              </a:solidFill>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0" y="0"/>
            <a:ext cx="9144000" cy="6858000"/>
          </a:xfrm>
        </p:spPr>
        <p:txBody>
          <a:bodyPr/>
          <a:lstStyle/>
          <a:p>
            <a:r>
              <a:rPr lang="af-ZA" b="1" dirty="0">
                <a:solidFill>
                  <a:srgbClr val="00B050"/>
                </a:solidFill>
              </a:rPr>
              <a:t>Fil. 1:20	</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Dit is my vurige verlange, en daarna sien ek uit, dat ek niks sal doen waaroor ek my sal hoef te skaam nie. Ek wil ook nou, soos nog altyd, met alle vrymoedigheid deur my hele wese Christus verheerlik in lewe en in sterwe,”</a:t>
            </a:r>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lvl="0"/>
            <a:r>
              <a:rPr lang="af-ZA" b="1" dirty="0">
                <a:solidFill>
                  <a:srgbClr val="FF0000"/>
                </a:solidFill>
              </a:rPr>
              <a:t>Lewe in gebed:</a:t>
            </a:r>
            <a:endParaRPr lang="en-US" b="1" dirty="0">
              <a:solidFill>
                <a:srgbClr val="FF0000"/>
              </a:solidFill>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0" y="0"/>
            <a:ext cx="9144000" cy="6858000"/>
          </a:xfrm>
        </p:spPr>
        <p:txBody>
          <a:bodyPr/>
          <a:lstStyle/>
          <a:p>
            <a:r>
              <a:rPr lang="af-ZA" b="1" dirty="0">
                <a:solidFill>
                  <a:srgbClr val="00B050"/>
                </a:solidFill>
              </a:rPr>
              <a:t>Gal. 4:6	</a:t>
            </a:r>
            <a:r>
              <a:rPr lang="af-ZA" i="1" dirty="0"/>
              <a:t>	</a:t>
            </a:r>
            <a:r>
              <a:rPr lang="af-ZA" i="1" dirty="0" smtClean="0"/>
              <a:t/>
            </a:r>
            <a:br>
              <a:rPr lang="af-ZA" i="1" dirty="0" smtClean="0"/>
            </a:br>
            <a:r>
              <a:rPr lang="af-ZA" i="1" dirty="0"/>
              <a:t/>
            </a:r>
            <a:br>
              <a:rPr lang="af-ZA" i="1" dirty="0"/>
            </a:br>
            <a:r>
              <a:rPr lang="af-ZA" i="1" dirty="0" smtClean="0"/>
              <a:t>“</a:t>
            </a:r>
            <a:r>
              <a:rPr lang="af-ZA" i="1" dirty="0"/>
              <a:t>En omdat ons sy kinders is, het God die Gees van sy Seun in ons harte gestuur, en in ons roep Hy uit: “Abba!” Dit beteken: Vader</a:t>
            </a:r>
            <a:r>
              <a:rPr lang="af-ZA" i="1" dirty="0" smtClean="0"/>
              <a:t>!”</a:t>
            </a:r>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a:bodyPr>
          <a:lstStyle/>
          <a:p>
            <a:pPr lvl="0"/>
            <a:r>
              <a:rPr lang="af-ZA" b="1" dirty="0">
                <a:solidFill>
                  <a:srgbClr val="FF0000"/>
                </a:solidFill>
              </a:rPr>
              <a:t>Self-lose liefde</a:t>
            </a:r>
            <a:r>
              <a:rPr lang="af-ZA" b="1" dirty="0" smtClean="0">
                <a:solidFill>
                  <a:srgbClr val="FF0000"/>
                </a:solidFill>
              </a:rPr>
              <a:t>:</a:t>
            </a:r>
            <a:endParaRPr lang="en-US" b="1" dirty="0">
              <a:solidFill>
                <a:srgbClr val="FF0000"/>
              </a:solidFill>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0" y="0"/>
            <a:ext cx="9144000" cy="6858000"/>
          </a:xfrm>
        </p:spPr>
        <p:txBody>
          <a:bodyPr/>
          <a:lstStyle/>
          <a:p>
            <a:r>
              <a:rPr lang="af-ZA" b="1" dirty="0">
                <a:solidFill>
                  <a:srgbClr val="00B050"/>
                </a:solidFill>
              </a:rPr>
              <a:t>I Joh. 2:9-10</a:t>
            </a:r>
            <a:r>
              <a:rPr lang="af-ZA" i="1" dirty="0"/>
              <a:t>	</a:t>
            </a:r>
            <a:r>
              <a:rPr lang="af-ZA" i="1" dirty="0" smtClean="0"/>
              <a:t/>
            </a:r>
            <a:br>
              <a:rPr lang="af-ZA" i="1" dirty="0" smtClean="0"/>
            </a:br>
            <a:r>
              <a:rPr lang="af-ZA" i="1" dirty="0"/>
              <a:t/>
            </a:r>
            <a:br>
              <a:rPr lang="af-ZA" i="1" dirty="0"/>
            </a:br>
            <a:r>
              <a:rPr lang="af-ZA" i="1" dirty="0" smtClean="0"/>
              <a:t>“</a:t>
            </a:r>
            <a:r>
              <a:rPr lang="af-ZA" i="1" dirty="0"/>
              <a:t>As iemand beweer dat hy in die lig is, maar hy haat sy broer, is hy nog steeds in die duisternis. Wie sy broer liefhet, bly in die lig, en daar is niks wat hom laat struikel nie.”</a:t>
            </a:r>
            <a:endParaRPr 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pPr lvl="0"/>
            <a:r>
              <a:rPr lang="af-ZA" b="1" dirty="0">
                <a:solidFill>
                  <a:srgbClr val="FF0000"/>
                </a:solidFill>
              </a:rPr>
              <a:t>Skeiding met die wêreld</a:t>
            </a:r>
            <a:r>
              <a:rPr lang="af-ZA" b="1" dirty="0" smtClean="0">
                <a:solidFill>
                  <a:srgbClr val="FF0000"/>
                </a:solidFill>
              </a:rPr>
              <a:t>:</a:t>
            </a:r>
            <a:endParaRPr lang="en-US" b="1" dirty="0">
              <a:solidFill>
                <a:srgbClr val="FF0000"/>
              </a:solidFill>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0" y="0"/>
            <a:ext cx="9144000" cy="6858000"/>
          </a:xfrm>
        </p:spPr>
        <p:txBody>
          <a:bodyPr/>
          <a:lstStyle/>
          <a:p>
            <a:r>
              <a:rPr lang="af-ZA" b="1" dirty="0">
                <a:solidFill>
                  <a:srgbClr val="00B050"/>
                </a:solidFill>
              </a:rPr>
              <a:t>Joh. 17:16</a:t>
            </a:r>
            <a:r>
              <a:rPr lang="af-ZA" i="1" dirty="0"/>
              <a:t>	</a:t>
            </a:r>
            <a:r>
              <a:rPr lang="af-ZA" i="1" dirty="0" smtClean="0"/>
              <a:t/>
            </a:r>
            <a:br>
              <a:rPr lang="af-ZA" i="1" dirty="0" smtClean="0"/>
            </a:br>
            <a:r>
              <a:rPr lang="af-ZA" i="1" dirty="0"/>
              <a:t/>
            </a:r>
            <a:br>
              <a:rPr lang="af-ZA" i="1" dirty="0"/>
            </a:br>
            <a:r>
              <a:rPr lang="af-ZA" i="1" dirty="0" smtClean="0"/>
              <a:t>“</a:t>
            </a:r>
            <a:r>
              <a:rPr lang="af-ZA" i="1" dirty="0"/>
              <a:t>Hulle behoort nie tot die wêreld nie, net soos Ek ook nie tot die wêreld behoort nie</a:t>
            </a:r>
            <a:r>
              <a:rPr lang="af-ZA" i="1" dirty="0" smtClean="0"/>
              <a:t>.”</a:t>
            </a:r>
            <a:endParaRPr lang="en-US"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0" y="0"/>
            <a:ext cx="9144000" cy="6858000"/>
          </a:xfrm>
        </p:spPr>
        <p:txBody>
          <a:bodyPr/>
          <a:lstStyle/>
          <a:p>
            <a:r>
              <a:rPr lang="af-ZA" b="1" dirty="0">
                <a:solidFill>
                  <a:srgbClr val="00B050"/>
                </a:solidFill>
              </a:rPr>
              <a:t>I Joh. 2:15</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Moenie die sondige wêreld en die dinge van die wêreld liefhê nie. As iemand die wêreld liefhet, is die Vader se liefde nie in hom nie</a:t>
            </a:r>
            <a:r>
              <a:rPr lang="af-ZA" i="1" dirty="0" smtClean="0"/>
              <a:t>.</a:t>
            </a:r>
            <a:endParaRPr lang="en-US"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pPr lvl="0"/>
            <a:r>
              <a:rPr lang="af-ZA" b="1" dirty="0">
                <a:solidFill>
                  <a:srgbClr val="FF0000"/>
                </a:solidFill>
              </a:rPr>
              <a:t>Groei geestelik deur die Heilige </a:t>
            </a:r>
            <a:r>
              <a:rPr lang="af-ZA" b="1" dirty="0" smtClean="0">
                <a:solidFill>
                  <a:srgbClr val="FF0000"/>
                </a:solidFill>
              </a:rPr>
              <a:t>Gees:</a:t>
            </a:r>
            <a:endParaRPr lang="en-US" b="1" dirty="0">
              <a:solidFill>
                <a:srgbClr val="FF0000"/>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lvl="0"/>
            <a:r>
              <a:rPr lang="af-ZA" b="1" dirty="0">
                <a:solidFill>
                  <a:srgbClr val="FF0000"/>
                </a:solidFill>
              </a:rPr>
              <a:t>Lewe in </a:t>
            </a:r>
            <a:r>
              <a:rPr lang="af-ZA" b="1" dirty="0" smtClean="0">
                <a:solidFill>
                  <a:srgbClr val="FF0000"/>
                </a:solidFill>
              </a:rPr>
              <a:t>gehoorsaamheid:</a:t>
            </a:r>
            <a:endParaRPr lang="en-US" b="1" dirty="0">
              <a:solidFill>
                <a:srgbClr val="FF0000"/>
              </a:solidFill>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0" y="0"/>
            <a:ext cx="9144000" cy="6858000"/>
          </a:xfrm>
        </p:spPr>
        <p:txBody>
          <a:bodyPr/>
          <a:lstStyle/>
          <a:p>
            <a:r>
              <a:rPr lang="af-ZA" b="1" dirty="0">
                <a:solidFill>
                  <a:srgbClr val="00B050"/>
                </a:solidFill>
              </a:rPr>
              <a:t>Joh. 14:21</a:t>
            </a:r>
            <a:r>
              <a:rPr lang="af-ZA" i="1" dirty="0"/>
              <a:t>	</a:t>
            </a:r>
            <a:r>
              <a:rPr lang="af-ZA" i="1" dirty="0" smtClean="0"/>
              <a:t/>
            </a:r>
            <a:br>
              <a:rPr lang="af-ZA" i="1" dirty="0" smtClean="0"/>
            </a:br>
            <a:r>
              <a:rPr lang="af-ZA" i="1" dirty="0"/>
              <a:t/>
            </a:r>
            <a:br>
              <a:rPr lang="af-ZA" i="1" dirty="0"/>
            </a:br>
            <a:r>
              <a:rPr lang="af-ZA" i="1" dirty="0" smtClean="0"/>
              <a:t>“Wie </a:t>
            </a:r>
            <a:r>
              <a:rPr lang="af-ZA" i="1" dirty="0"/>
              <a:t>my opdragte het en dit uitvoer – dit is hy wat My liefhet.”</a:t>
            </a:r>
            <a:r>
              <a:rPr lang="en-US" dirty="0"/>
              <a:t/>
            </a:r>
            <a:br>
              <a:rPr lang="en-US" dirty="0"/>
            </a:br>
            <a:endParaRPr lang="en-US"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0" y="0"/>
            <a:ext cx="9144000" cy="6858000"/>
          </a:xfrm>
        </p:spPr>
        <p:txBody>
          <a:bodyPr/>
          <a:lstStyle/>
          <a:p>
            <a:r>
              <a:rPr lang="af-ZA" b="1" dirty="0">
                <a:solidFill>
                  <a:srgbClr val="00B050"/>
                </a:solidFill>
              </a:rPr>
              <a:t>Matt. 7:21</a:t>
            </a:r>
            <a:r>
              <a:rPr lang="af-ZA" dirty="0">
                <a:solidFill>
                  <a:srgbClr val="00B050"/>
                </a:solidFill>
              </a:rPr>
              <a:t>	</a:t>
            </a:r>
            <a:r>
              <a:rPr lang="af-ZA" dirty="0" smtClean="0"/>
              <a:t/>
            </a:r>
            <a:br>
              <a:rPr lang="af-ZA" dirty="0" smtClean="0"/>
            </a:br>
            <a:r>
              <a:rPr lang="af-ZA" dirty="0"/>
              <a:t/>
            </a:r>
            <a:br>
              <a:rPr lang="af-ZA" dirty="0"/>
            </a:br>
            <a:r>
              <a:rPr lang="af-ZA" i="1" dirty="0" smtClean="0"/>
              <a:t>“</a:t>
            </a:r>
            <a:r>
              <a:rPr lang="af-ZA" i="1" dirty="0"/>
              <a:t>Nie elkeen wat vir My sê: ‘Here, Here,’ sal in die koninkryk van die hemel ingaan nie, maar net hy wat die wil doen van my Vader wat in die hemel is.”</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0" y="0"/>
            <a:ext cx="9144000" cy="6858000"/>
          </a:xfrm>
        </p:spPr>
        <p:txBody>
          <a:bodyPr>
            <a:normAutofit/>
          </a:bodyPr>
          <a:lstStyle/>
          <a:p>
            <a:r>
              <a:rPr lang="af-ZA" b="1" dirty="0">
                <a:solidFill>
                  <a:srgbClr val="00B050"/>
                </a:solidFill>
              </a:rPr>
              <a:t>Matt. 7:21-23</a:t>
            </a:r>
            <a:r>
              <a:rPr lang="af-ZA" dirty="0"/>
              <a:t>	</a:t>
            </a:r>
            <a:r>
              <a:rPr lang="af-ZA" dirty="0" smtClean="0"/>
              <a:t/>
            </a:r>
            <a:br>
              <a:rPr lang="af-ZA" dirty="0" smtClean="0"/>
            </a:br>
            <a:r>
              <a:rPr lang="af-ZA" dirty="0"/>
              <a:t/>
            </a:r>
            <a:br>
              <a:rPr lang="af-ZA" dirty="0"/>
            </a:br>
            <a:r>
              <a:rPr lang="af-ZA" i="1" dirty="0" smtClean="0"/>
              <a:t>“Baie </a:t>
            </a:r>
            <a:r>
              <a:rPr lang="af-ZA" i="1" dirty="0"/>
              <a:t>sal daardie dag vir My sê: ‘Here, Here, het ons dan nie in u Naam gepreek nie, deur u Naam bose geeste uitgedryf en deur u Naam baie wonders gedoen nie?’ Dan sal Ek openlik vir hulle sê: Ek het julle nooit geken nie. Gaan weg van My af, julle wat die wet van God oortree.”</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idx="4294967295"/>
          </p:nvPr>
        </p:nvSpPr>
        <p:spPr>
          <a:xfrm>
            <a:off x="0" y="0"/>
            <a:ext cx="9144000" cy="6858000"/>
          </a:xfrm>
        </p:spPr>
        <p:txBody>
          <a:bodyPr/>
          <a:lstStyle/>
          <a:p>
            <a:r>
              <a:rPr lang="af-ZA" b="1" dirty="0">
                <a:solidFill>
                  <a:srgbClr val="00B050"/>
                </a:solidFill>
              </a:rPr>
              <a:t>Jak. 1:22</a:t>
            </a:r>
            <a:r>
              <a:rPr lang="af-ZA" i="1" dirty="0"/>
              <a:t>	</a:t>
            </a:r>
            <a:r>
              <a:rPr lang="af-ZA" i="1" dirty="0" smtClean="0"/>
              <a:t/>
            </a:r>
            <a:br>
              <a:rPr lang="af-ZA" i="1" dirty="0" smtClean="0"/>
            </a:br>
            <a:r>
              <a:rPr lang="af-ZA" i="1" dirty="0"/>
              <a:t/>
            </a:r>
            <a:br>
              <a:rPr lang="af-ZA" i="1" dirty="0"/>
            </a:br>
            <a:r>
              <a:rPr lang="af-ZA" i="1" dirty="0" smtClean="0"/>
              <a:t>“</a:t>
            </a:r>
            <a:r>
              <a:rPr lang="af-ZA" i="1" dirty="0"/>
              <a:t>Julle moet doen wat die woord sê en dit nie net aanhoor nie, anders bedrieg julle julleself</a:t>
            </a:r>
            <a:r>
              <a:rPr lang="af-ZA" i="1" dirty="0" smtClean="0"/>
              <a:t>.”</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lvl="0"/>
            <a:r>
              <a:rPr lang="af-ZA" b="1" dirty="0">
                <a:solidFill>
                  <a:srgbClr val="FF0000"/>
                </a:solidFill>
              </a:rPr>
              <a:t>Liefde vir God</a:t>
            </a:r>
            <a:r>
              <a:rPr lang="af-ZA" b="1" dirty="0" smtClean="0">
                <a:solidFill>
                  <a:srgbClr val="FF0000"/>
                </a:solidFill>
              </a:rPr>
              <a:t>:</a:t>
            </a:r>
            <a:endParaRPr lang="en-US" b="1" dirty="0">
              <a:solidFill>
                <a:srgbClr val="FF0000"/>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0" y="0"/>
            <a:ext cx="9144000" cy="6858000"/>
          </a:xfrm>
        </p:spPr>
        <p:txBody>
          <a:bodyPr/>
          <a:lstStyle/>
          <a:p>
            <a:r>
              <a:rPr lang="af-ZA" b="1" dirty="0">
                <a:solidFill>
                  <a:srgbClr val="00B050"/>
                </a:solidFill>
              </a:rPr>
              <a:t>Rom. 8:7	</a:t>
            </a:r>
            <a:r>
              <a:rPr lang="af-ZA" b="1" dirty="0" smtClean="0"/>
              <a:t/>
            </a:r>
            <a:br>
              <a:rPr lang="af-ZA" b="1" dirty="0" smtClean="0"/>
            </a:br>
            <a:r>
              <a:rPr lang="af-ZA" b="1" dirty="0"/>
              <a:t/>
            </a:r>
            <a:br>
              <a:rPr lang="af-ZA" b="1" dirty="0"/>
            </a:br>
            <a:r>
              <a:rPr lang="af-ZA" i="1" dirty="0" smtClean="0"/>
              <a:t>“</a:t>
            </a:r>
            <a:r>
              <a:rPr lang="af-ZA" i="1" dirty="0"/>
              <a:t>Die dinge waarmee die sondige natuur van die mens hom besig hou, is immers vyandskap teen God. Die sondige natuur onderwerp hom nie aan die wet van God nie, dit kan trouens ook nie</a:t>
            </a:r>
            <a:r>
              <a:rPr lang="af-ZA" i="1" dirty="0" smtClean="0"/>
              <a:t>.”</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TotalTime>
  <Words>110</Words>
  <Application>Microsoft Office PowerPoint</Application>
  <PresentationFormat>On-screen Show (4:3)</PresentationFormat>
  <Paragraphs>28</Paragraphs>
  <Slides>32</Slides>
  <Notes>0</Notes>
  <HiddenSlides>0</HiddenSlides>
  <MMClips>0</MMClips>
  <ScaleCrop>false</ScaleCrop>
  <HeadingPairs>
    <vt:vector size="4" baseType="variant">
      <vt:variant>
        <vt:lpstr>Theme</vt:lpstr>
      </vt:variant>
      <vt:variant>
        <vt:i4>1</vt:i4>
      </vt:variant>
      <vt:variant>
        <vt:lpstr>Slide Titles</vt:lpstr>
      </vt:variant>
      <vt:variant>
        <vt:i4>32</vt:i4>
      </vt:variant>
    </vt:vector>
  </HeadingPairs>
  <TitlesOfParts>
    <vt:vector size="33" baseType="lpstr">
      <vt:lpstr>Office Theme</vt:lpstr>
      <vt:lpstr>Slide 1</vt:lpstr>
      <vt:lpstr>Matt. 7:21   “Nie elkeen wat vir My sê: ‘Here, Here,’ sal in die koninkryk van die hemel ingaan nie, maar net hy wat die wil doen van my Vader wat in die hemel is.”</vt:lpstr>
      <vt:lpstr>Slide 3</vt:lpstr>
      <vt:lpstr>Matt. 7:21-23   “Baie sal daardie dag vir My sê: ‘Here, Here, het ons dan nie in u Naam gepreek nie, deur u Naam bose geeste uitgedryf en deur u Naam baie wonders gedoen nie?’ Dan sal Ek openlik vir hulle sê: Ek het julle nooit geken nie. Gaan weg van My af, julle wat die wet van God oortree.”</vt:lpstr>
      <vt:lpstr>Slide 5</vt:lpstr>
      <vt:lpstr>Jak. 1:22   “Julle moet doen wat die woord sê en dit nie net aanhoor nie, anders bedrieg julle julleself.”</vt:lpstr>
      <vt:lpstr>Slide 7</vt:lpstr>
      <vt:lpstr>Liefde vir God:</vt:lpstr>
      <vt:lpstr>Rom. 8:7   “Die dinge waarmee die sondige natuur van die mens hom besig hou, is immers vyandskap teen God. Die sondige natuur onderwerp hom nie aan die wet van God nie, dit kan trouens ook nie.”</vt:lpstr>
      <vt:lpstr>Ps. 1:1-2   “Dit gaan goed met die mens wat nie die raad van goddeloses volg nie, nie met sondaars omgaan en met ligsinniges saamspan nie, maar wat in die woord van die Here sy vreugde vind, dit dag en nag oordink.”</vt:lpstr>
      <vt:lpstr>Ps. 73:25  “Daar is niks in die hemel of op die aarde wat vir my meer beteken as U nie.”</vt:lpstr>
      <vt:lpstr>Matt. 10:37   “Hy wat sy vader of moeder liewer het as vir My, is nie werd om aan My te behoort nie; hy wat sy seun of dogter liewer het as vir My, is nie werd om aan My te behoort nie.”</vt:lpstr>
      <vt:lpstr>Bekering van sonde en 'n haat vir sonde:</vt:lpstr>
      <vt:lpstr>Spr. 28:13   “Wie sy sonde wegsteek, moet niks goeds te wagte wees nie; wie sy sonde bely en daarvan afsien, sal genade ontvang.”</vt:lpstr>
      <vt:lpstr>II Kor. 7:9-10   “...maar omdat ek julle so hartseer gemaak het dat julle tot inkeer gekom het. Julle was immers hartseer soos God dit wou hê...want droefheid volgens die wil van God bring bekering wat tot redding lei... Daarteenoor bring droefheid uit wêreldse oorwegings die dood.”</vt:lpstr>
      <vt:lpstr>I Joh. 3:7-8   “Liewe kinders, moenie dat iemand julle mislei nie: wie regverdig lewe, is regverdig soos Hy regverdig is; wie aanhou sonde doen, behoort aan die duiwel, want die duiwel hou van die begin af aan met sondig. En die Seun van God het juis gekom om die werk van die duiwel tot niet te maak.”</vt:lpstr>
      <vt:lpstr>Leeg word van die self:</vt:lpstr>
      <vt:lpstr>Matt. 5:3   “Geseënd is dié wat weet hoe afhanklik hulle van God is, want aan hulle behoort die koninkryk van die hemel.</vt:lpstr>
      <vt:lpstr>Matt. 16:24   “Toe sê Jesus vir sy dissipels: “As iemand agter My aan wil kom, moet hy homself verloën, sy kruis opneem en My volg,</vt:lpstr>
      <vt:lpstr>Toewyding tot die eer van God:</vt:lpstr>
      <vt:lpstr>Fil. 1:20    “Dit is my vurige verlange, en daarna sien ek uit, dat ek niks sal doen waaroor ek my sal hoef te skaam nie. Ek wil ook nou, soos nog altyd, met alle vrymoedigheid deur my hele wese Christus verheerlik in lewe en in sterwe,”</vt:lpstr>
      <vt:lpstr>Lewe in gebed:</vt:lpstr>
      <vt:lpstr>Gal. 4:6    “En omdat ons sy kinders is, het God die Gees van sy Seun in ons harte gestuur, en in ons roep Hy uit: “Abba!” Dit beteken: Vader!”</vt:lpstr>
      <vt:lpstr>Self-lose liefde:</vt:lpstr>
      <vt:lpstr>I Joh. 2:9-10   “As iemand beweer dat hy in die lig is, maar hy haat sy broer, is hy nog steeds in die duisternis. Wie sy broer liefhet, bly in die lig, en daar is niks wat hom laat struikel nie.”</vt:lpstr>
      <vt:lpstr>Skeiding met die wêreld:</vt:lpstr>
      <vt:lpstr>Joh. 17:16   “Hulle behoort nie tot die wêreld nie, net soos Ek ook nie tot die wêreld behoort nie.”</vt:lpstr>
      <vt:lpstr>I Joh. 2:15   “Moenie die sondige wêreld en die dinge van die wêreld liefhê nie. As iemand die wêreld liefhet, is die Vader se liefde nie in hom nie.</vt:lpstr>
      <vt:lpstr>Groei geestelik deur die Heilige Gees:</vt:lpstr>
      <vt:lpstr>Lewe in gehoorsaamheid:</vt:lpstr>
      <vt:lpstr>Joh. 14:21   “Wie my opdragte het en dit uitvoer – dit is hy wat My liefhet.” </vt:lpstr>
      <vt:lpstr>Matt. 7:21   “Nie elkeen wat vir My sê: ‘Here, Here,’ sal in die koninkryk van die hemel ingaan nie, maar net hy wat die wil doen van my Vader wat in die hemel is.”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Windows User</dc:creator>
  <cp:lastModifiedBy>Windows User</cp:lastModifiedBy>
  <cp:revision>2</cp:revision>
  <dcterms:created xsi:type="dcterms:W3CDTF">2018-04-26T08:22:52Z</dcterms:created>
  <dcterms:modified xsi:type="dcterms:W3CDTF">2018-04-26T08:34:23Z</dcterms:modified>
</cp:coreProperties>
</file>