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14" autoAdjust="0"/>
    <p:restoredTop sz="94660"/>
  </p:normalViewPr>
  <p:slideViewPr>
    <p:cSldViewPr>
      <p:cViewPr varScale="1">
        <p:scale>
          <a:sx n="107" d="100"/>
          <a:sy n="107" d="100"/>
        </p:scale>
        <p:origin x="-158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C3177D-155C-4095-A464-34A838D36FC3}"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3177D-155C-4095-A464-34A838D36FC3}"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3177D-155C-4095-A464-34A838D36FC3}"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3177D-155C-4095-A464-34A838D36FC3}"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C3177D-155C-4095-A464-34A838D36FC3}"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C3177D-155C-4095-A464-34A838D36FC3}"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C3177D-155C-4095-A464-34A838D36FC3}" type="datetimeFigureOut">
              <a:rPr lang="en-US" smtClean="0"/>
              <a:t>5/4/2018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C3177D-155C-4095-A464-34A838D36FC3}" type="datetimeFigureOut">
              <a:rPr lang="en-US" smtClean="0"/>
              <a:t>5/4/2018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3177D-155C-4095-A464-34A838D36FC3}" type="datetimeFigureOut">
              <a:rPr lang="en-US" smtClean="0"/>
              <a:t>5/4/2018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3177D-155C-4095-A464-34A838D36FC3}"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3177D-155C-4095-A464-34A838D36FC3}"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A429-FB25-44FA-A664-3FC2F2198B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3177D-155C-4095-A464-34A838D36FC3}" type="datetimeFigureOut">
              <a:rPr lang="en-US" smtClean="0"/>
              <a:t>5/4/2018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5A429-FB25-44FA-A664-3FC2F2198B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sal jou 'n groot nasie maak, Ek sal jou seën en jou 'n man van groot betekenis maak, en jy moet tot 'n seën wees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7:9</a:t>
            </a:r>
            <a:r>
              <a:rPr lang="af-ZA" i="1" dirty="0"/>
              <a:t>	</a:t>
            </a:r>
            <a:r>
              <a:rPr lang="af-ZA" i="1" dirty="0" smtClean="0"/>
              <a:t/>
            </a:r>
            <a:br>
              <a:rPr lang="af-ZA" i="1" dirty="0" smtClean="0"/>
            </a:br>
            <a:r>
              <a:rPr lang="af-ZA" i="1" dirty="0"/>
              <a:t/>
            </a:r>
            <a:br>
              <a:rPr lang="af-ZA" i="1" dirty="0"/>
            </a:br>
            <a:r>
              <a:rPr lang="af-ZA" i="1" dirty="0" smtClean="0"/>
              <a:t>“</a:t>
            </a:r>
            <a:r>
              <a:rPr lang="af-ZA" i="1" dirty="0"/>
              <a:t>Hierna het ek 'n groot menigte gesien wat niemand kon tel nie. Hulle was van elke nasie, stam, volk en taal en het voor die troon en voor die Lam gestaan. Hulle het wit klere aangehad, en daar was palmtakke in hulle hande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1:16</a:t>
            </a:r>
            <a:r>
              <a:rPr lang="af-ZA" dirty="0"/>
              <a:t>	</a:t>
            </a:r>
            <a:r>
              <a:rPr lang="af-ZA" dirty="0" smtClean="0"/>
              <a:t/>
            </a:r>
            <a:br>
              <a:rPr lang="af-ZA" dirty="0" smtClean="0"/>
            </a:br>
            <a:r>
              <a:rPr lang="af-ZA" dirty="0"/>
              <a:t/>
            </a:r>
            <a:br>
              <a:rPr lang="af-ZA" dirty="0"/>
            </a:br>
            <a:r>
              <a:rPr lang="af-ZA" i="1" dirty="0" smtClean="0"/>
              <a:t>“</a:t>
            </a:r>
            <a:r>
              <a:rPr lang="af-ZA" i="1" dirty="0"/>
              <a:t>Alles is deur Hom en vir Hom geskep</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115:1</a:t>
            </a:r>
            <a:r>
              <a:rPr lang="af-ZA" i="1" dirty="0"/>
              <a:t>	</a:t>
            </a:r>
            <a:r>
              <a:rPr lang="af-ZA" i="1" dirty="0" smtClean="0"/>
              <a:t/>
            </a:r>
            <a:br>
              <a:rPr lang="af-ZA" i="1" dirty="0" smtClean="0"/>
            </a:br>
            <a:r>
              <a:rPr lang="af-ZA" i="1" dirty="0"/>
              <a:t/>
            </a:r>
            <a:br>
              <a:rPr lang="af-ZA" i="1" dirty="0"/>
            </a:br>
            <a:r>
              <a:rPr lang="af-ZA" i="1" dirty="0" smtClean="0"/>
              <a:t>“</a:t>
            </a:r>
            <a:r>
              <a:rPr lang="af-ZA" i="1" dirty="0"/>
              <a:t>Nie aan ons nie, Here, nie aan ons nie, maar aan u Naam kom die eer toe, want dit is U wat liefde en trou bewys.”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a:t>“...pew upon pew of prosperous bearded merchants, shopkeepers, visitors; demure wives in bonnets, scrubbed children train to hide their impatience; the atmosphere of smug piety sickened him. He seized his hat en left”</a:t>
            </a:r>
            <a:r>
              <a:rPr lang="en-US" dirty="0"/>
              <a:t/>
            </a:r>
            <a:br>
              <a:rPr lang="en-US" dirty="0"/>
            </a:br>
            <a:r>
              <a:rPr lang="en-US" dirty="0" smtClean="0"/>
              <a:t/>
            </a:r>
            <a:br>
              <a:rPr lang="en-US" dirty="0" smtClean="0"/>
            </a:br>
            <a:r>
              <a:rPr lang="en-US" dirty="0" smtClean="0"/>
              <a:t>					</a:t>
            </a:r>
            <a:r>
              <a:rPr lang="en-US" b="1" dirty="0" smtClean="0">
                <a:solidFill>
                  <a:srgbClr val="7030A0"/>
                </a:solidFill>
              </a:rPr>
              <a:t>Jonathan Edwards</a:t>
            </a:r>
            <a:endParaRPr lang="en-US" b="1" dirty="0">
              <a:solidFill>
                <a:srgbClr val="7030A0"/>
              </a:solidFill>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af-ZA" i="1" dirty="0" smtClean="0"/>
              <a:t>“</a:t>
            </a:r>
            <a:r>
              <a:rPr lang="af-ZA" i="1" dirty="0"/>
              <a:t>My heaven is to please God and glorify Him, give all to Him, and to be wholly devoted to His glory. I do not go to heaven to be advanced, but to give honor to God. It is no matter where I shall be stationed in heaven, whether I have a high or low seat there, but to live and please and glorify God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David Brainerd</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TotalTime>
  <Words>129</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Kol. 1:16   “Alles is deur Hom en vir Hom geskep.”</vt:lpstr>
      <vt:lpstr>Ps. 115:1   “Nie aan ons nie, Here, nie aan ons nie, maar aan u Naam kom die eer toe, want dit is U wat liefde en trou bewys.”</vt:lpstr>
      <vt:lpstr>Matt. 6:33   “Nee, beywer julle allereers vir die koninkryk van God en vir die wil van God, dan sal Hy julle ook al hierdie dinge gee.”</vt:lpstr>
      <vt:lpstr>Slide 5</vt:lpstr>
      <vt:lpstr>“...pew upon pew of prosperous bearded merchants, shopkeepers, visitors; demure wives in bonnets, scrubbed children train to hide their impatience; the atmosphere of smug piety sickened him. He seized his hat en left”       Jonathan Edwards</vt:lpstr>
      <vt:lpstr>Slide 7</vt:lpstr>
      <vt:lpstr>“My heaven is to please God and glorify Him, give all to Him, and to be wholly devoted to His glory. I do not go to heaven to be advanced, but to give honor to God. It is no matter where I shall be stationed in heaven, whether I have a high or low seat there, but to live and please and glorify God.”        David Brainerd</vt:lpstr>
      <vt:lpstr>Slide 9</vt:lpstr>
      <vt:lpstr>Gen. 12:2   “Ek sal jou 'n groot nasie maak, Ek sal jou seën en jou 'n man van groot betekenis maak, en jy moet tot 'n seën wees.”</vt:lpstr>
      <vt:lpstr>Open. 7:9   “Hierna het ek 'n groot menigte gesien wat niemand kon tel nie. Hulle was van elke nasie, stam, volk en taal en het voor die troon en voor die Lam gestaan. Hulle het wit klere aangehad, en daar was palmtakke in hulle hande.”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2018-05-04T06:27:49Z</dcterms:created>
  <dcterms:modified xsi:type="dcterms:W3CDTF">2018-05-04T06:32:03Z</dcterms:modified>
</cp:coreProperties>
</file>