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7" r:id="rId10"/>
    <p:sldId id="265" r:id="rId11"/>
    <p:sldId id="264" r:id="rId12"/>
    <p:sldId id="266" r:id="rId13"/>
    <p:sldId id="267" r:id="rId14"/>
    <p:sldId id="268" r:id="rId15"/>
    <p:sldId id="269"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587" autoAdjust="0"/>
    <p:restoredTop sz="94660"/>
  </p:normalViewPr>
  <p:slideViewPr>
    <p:cSldViewPr>
      <p:cViewPr varScale="1">
        <p:scale>
          <a:sx n="107" d="100"/>
          <a:sy n="107" d="100"/>
        </p:scale>
        <p:origin x="-15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94A280-8056-42F2-82CB-1C0657F7F96A}"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94A280-8056-42F2-82CB-1C0657F7F96A}"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94A280-8056-42F2-82CB-1C0657F7F96A}"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94A280-8056-42F2-82CB-1C0657F7F96A}"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94A280-8056-42F2-82CB-1C0657F7F96A}"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94A280-8056-42F2-82CB-1C0657F7F96A}" type="datetimeFigureOut">
              <a:rPr lang="en-US" smtClean="0"/>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94A280-8056-42F2-82CB-1C0657F7F96A}" type="datetimeFigureOut">
              <a:rPr lang="en-US" smtClean="0"/>
              <a:t>2/23/2018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94A280-8056-42F2-82CB-1C0657F7F96A}" type="datetimeFigureOut">
              <a:rPr lang="en-US" smtClean="0"/>
              <a:t>2/23/2018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4A280-8056-42F2-82CB-1C0657F7F96A}" type="datetimeFigureOut">
              <a:rPr lang="en-US" smtClean="0"/>
              <a:t>2/23/2018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94A280-8056-42F2-82CB-1C0657F7F96A}" type="datetimeFigureOut">
              <a:rPr lang="en-US" smtClean="0"/>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94A280-8056-42F2-82CB-1C0657F7F96A}" type="datetimeFigureOut">
              <a:rPr lang="en-US" smtClean="0"/>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2637E3-20B4-42FB-9671-ABE001E2D1C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94A280-8056-42F2-82CB-1C0657F7F96A}" type="datetimeFigureOut">
              <a:rPr lang="en-US" smtClean="0"/>
              <a:t>2/23/2018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2637E3-20B4-42FB-9671-ABE001E2D1C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8:1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Kennis maak verwaand, maar liefde bou op</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a:t>
            </a:r>
            <a:r>
              <a:rPr lang="af-ZA" i="1" dirty="0"/>
              <a:t>Whenever true religion declines, the disposition to lay undo stress on external rites is stressed. The Jews when they lost their spirituality supposed that circumcision had the power to save them</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Charles Hodge</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a:t>
            </a:r>
            <a:r>
              <a:rPr lang="af-ZA" i="1" dirty="0"/>
              <a:t>Apostasy always moves the religious focus from the inward to the outward, from the humble obedience to empty formality</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12:2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Omdat ons almal </a:t>
            </a:r>
            <a:r>
              <a:rPr lang="af-ZA" i="1" u="sng" dirty="0"/>
              <a:t>een liggaam</a:t>
            </a:r>
            <a:r>
              <a:rPr lang="af-ZA" i="1" dirty="0"/>
              <a:t> geword het, is ons almal met die </a:t>
            </a:r>
            <a:r>
              <a:rPr lang="af-ZA" i="1" u="sng" dirty="0"/>
              <a:t>een Gees</a:t>
            </a:r>
            <a:r>
              <a:rPr lang="af-ZA" i="1" dirty="0"/>
              <a:t> gedoop, of ons nou Jood of Griek is, slaaf of vry. Ons is almal van die </a:t>
            </a:r>
            <a:r>
              <a:rPr lang="af-ZA" i="1" u="sng" dirty="0"/>
              <a:t>een Gees deurdrenk</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r>
              <a:rPr lang="af-ZA" sz="7200" dirty="0"/>
              <a:t>“</a:t>
            </a:r>
            <a:r>
              <a:rPr lang="af-ZA" sz="7200" i="1" dirty="0"/>
              <a:t>Waarom moet Ek jou inlaat</a:t>
            </a:r>
            <a:r>
              <a:rPr lang="af-ZA" sz="7200" i="1" dirty="0" smtClean="0"/>
              <a:t>?”</a:t>
            </a:r>
            <a:endParaRPr lang="en-US" sz="7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Hebr. 9:26</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'n Mens is bestem om net een maal te sterf, en daarna kom die oordeel</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5:20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sê vir julle: As julle getrouheid aan die wet nie meer inhou as dié van die skrifgeleerdes en die Fariseërs nie, sal julle nooit in die koninkryk van die hemel ingaan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Matt. 7:21-23</a:t>
            </a:r>
            <a:r>
              <a:rPr lang="af-ZA" i="1" dirty="0">
                <a:solidFill>
                  <a:srgbClr val="00B050"/>
                </a:solidFill>
              </a:rPr>
              <a:t>	</a:t>
            </a:r>
            <a:r>
              <a:rPr lang="af-ZA" i="1" dirty="0" smtClean="0"/>
              <a:t/>
            </a:r>
            <a:br>
              <a:rPr lang="af-ZA" i="1" dirty="0" smtClean="0"/>
            </a:br>
            <a:r>
              <a:rPr lang="af-ZA" i="1" dirty="0"/>
              <a:t/>
            </a:r>
            <a:br>
              <a:rPr lang="af-ZA" i="1" dirty="0"/>
            </a:br>
            <a:r>
              <a:rPr lang="af-ZA" i="1" dirty="0" smtClean="0"/>
              <a:t>“Nie </a:t>
            </a:r>
            <a:r>
              <a:rPr lang="af-ZA" i="1" dirty="0"/>
              <a:t>elkeen wat vir My sê: ‘Here, Here,’ sal in die koninkryk van die hemel ingaan nie, maar net hy wat die wil doen van my Vader wat in die hemel </a:t>
            </a:r>
            <a:r>
              <a:rPr lang="af-ZA" i="1" dirty="0" smtClean="0"/>
              <a:t>is...Dan </a:t>
            </a:r>
            <a:r>
              <a:rPr lang="af-ZA" i="1" dirty="0"/>
              <a:t>sal Ek openlik vir hulle sê: Ek het julle nooit geken nie. Gaan weg van My af, julle wat die wet van God oortree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Gen. 12:2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sal jou 'n groot nasie maak, Ek sal jou seën en jou 'n man van groot betekenis maak, en jy moet tot 'n seën wees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Matt. 7:21-23</a:t>
            </a:r>
            <a:r>
              <a:rPr lang="af-ZA" i="1" dirty="0">
                <a:solidFill>
                  <a:srgbClr val="00B050"/>
                </a:solidFill>
              </a:rPr>
              <a:t>	</a:t>
            </a:r>
            <a:r>
              <a:rPr lang="af-ZA" i="1" dirty="0" smtClean="0"/>
              <a:t/>
            </a:r>
            <a:br>
              <a:rPr lang="af-ZA" i="1" dirty="0" smtClean="0"/>
            </a:br>
            <a:r>
              <a:rPr lang="af-ZA" i="1" dirty="0"/>
              <a:t/>
            </a:r>
            <a:br>
              <a:rPr lang="af-ZA" i="1" dirty="0"/>
            </a:br>
            <a:r>
              <a:rPr lang="af-ZA" i="1" dirty="0" smtClean="0"/>
              <a:t>“Nie </a:t>
            </a:r>
            <a:r>
              <a:rPr lang="af-ZA" i="1" dirty="0"/>
              <a:t>elkeen wat vir My sê: ‘Here, Here,’ sal in die koninkryk van die hemel ingaan nie, maar net hy wat die wil doen van my Vader wat in die hemel </a:t>
            </a:r>
            <a:r>
              <a:rPr lang="af-ZA" i="1" dirty="0" smtClean="0"/>
              <a:t>is...Dan </a:t>
            </a:r>
            <a:r>
              <a:rPr lang="af-ZA" i="1" dirty="0"/>
              <a:t>sal Ek openlik vir hulle sê: Ek het julle nooit geken nie. Gaan weg van My af, julle wat die wet van God oortree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87</Words>
  <Application>Microsoft Office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Hebr. 9:26   “'n Mens is bestem om net een maal te sterf, en daarna kom die oordeel.”</vt:lpstr>
      <vt:lpstr>Slide 3</vt:lpstr>
      <vt:lpstr>Matt. 5:20   “Ek sê vir julle: As julle getrouheid aan die wet nie meer inhou as dié van die skrifgeleerdes en die Fariseërs nie, sal julle nooit in die koninkryk van die hemel ingaan nie.”</vt:lpstr>
      <vt:lpstr>Matt. 7:21-23   “Nie elkeen wat vir My sê: ‘Here, Here,’ sal in die koninkryk van die hemel ingaan nie, maar net hy wat die wil doen van my Vader wat in die hemel is...Dan sal Ek openlik vir hulle sê: Ek het julle nooit geken nie. Gaan weg van My af, julle wat die wet van God oortree.”</vt:lpstr>
      <vt:lpstr>Slide 6</vt:lpstr>
      <vt:lpstr>Gen. 12:2   “Ek sal jou 'n groot nasie maak, Ek sal jou seën en jou 'n man van groot betekenis maak, en jy moet tot 'n seën wees.”</vt:lpstr>
      <vt:lpstr>Slide 8</vt:lpstr>
      <vt:lpstr>Matt. 7:21-23   “Nie elkeen wat vir My sê: ‘Here, Here,’ sal in die koninkryk van die hemel ingaan nie, maar net hy wat die wil doen van my Vader wat in die hemel is...Dan sal Ek openlik vir hulle sê: Ek het julle nooit geken nie. Gaan weg van My af, julle wat die wet van God oortree.”</vt:lpstr>
      <vt:lpstr>I Kor. 8:1   “Kennis maak verwaand, maar liefde bou op.”</vt:lpstr>
      <vt:lpstr>Slide 11</vt:lpstr>
      <vt:lpstr>“Whenever true religion declines, the disposition to lay undo stress on external rites is stressed. The Jews when they lost their spirituality supposed that circumcision had the power to save them.”        Charles Hodge</vt:lpstr>
      <vt:lpstr>“Apostasy always moves the religious focus from the inward to the outward, from the humble obedience to empty formality.”       John MacArthur</vt:lpstr>
      <vt:lpstr>I Kor. 12:2   “Omdat ons almal een liggaam geword het, is ons almal met die een Gees gedoop, of ons nou Jood of Griek is, slaaf of vry. Ons is almal van die een Gees deurdrenk.”</vt:lpstr>
      <vt:lpstr>Slide 15</vt:lpstr>
      <vt:lpstr>“Waarom moet Ek jou inlaat?”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2018-02-23T05:42:55Z</dcterms:created>
  <dcterms:modified xsi:type="dcterms:W3CDTF">2018-02-23T05:49:42Z</dcterms:modified>
</cp:coreProperties>
</file>