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7" r:id="rId8"/>
    <p:sldId id="275" r:id="rId9"/>
    <p:sldId id="262" r:id="rId10"/>
    <p:sldId id="276" r:id="rId11"/>
    <p:sldId id="263" r:id="rId12"/>
    <p:sldId id="277" r:id="rId13"/>
    <p:sldId id="264" r:id="rId14"/>
    <p:sldId id="269" r:id="rId15"/>
    <p:sldId id="278" r:id="rId16"/>
    <p:sldId id="268" r:id="rId17"/>
    <p:sldId id="265" r:id="rId18"/>
    <p:sldId id="279" r:id="rId19"/>
    <p:sldId id="266" r:id="rId20"/>
    <p:sldId id="270" r:id="rId21"/>
    <p:sldId id="280" r:id="rId22"/>
    <p:sldId id="271" r:id="rId23"/>
    <p:sldId id="272"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159" autoAdjust="0"/>
    <p:restoredTop sz="94660"/>
  </p:normalViewPr>
  <p:slideViewPr>
    <p:cSldViewPr snapToGrid="0" snapToObjects="1">
      <p:cViewPr varScale="1">
        <p:scale>
          <a:sx n="136" d="100"/>
          <a:sy n="136" d="100"/>
        </p:scale>
        <p:origin x="-218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AC91BE-BFE8-1641-B138-BBCA1FE549A8}" type="datetimeFigureOut">
              <a:rPr lang="en-US" smtClean="0"/>
              <a:t>17-01-12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367B71-3D4B-9942-B653-996A9D07F898}" type="slidenum">
              <a:rPr lang="en-US" smtClean="0"/>
              <a:t>‹#›</a:t>
            </a:fld>
            <a:endParaRPr lang="en-US"/>
          </a:p>
        </p:txBody>
      </p:sp>
    </p:spTree>
    <p:extLst>
      <p:ext uri="{BB962C8B-B14F-4D97-AF65-F5344CB8AC3E}">
        <p14:creationId xmlns:p14="http://schemas.microsoft.com/office/powerpoint/2010/main" val="1688619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AC91BE-BFE8-1641-B138-BBCA1FE549A8}" type="datetimeFigureOut">
              <a:rPr lang="en-US" smtClean="0"/>
              <a:t>17-01-13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367B71-3D4B-9942-B653-996A9D07F898}" type="slidenum">
              <a:rPr lang="en-US" smtClean="0"/>
              <a:t>‹#›</a:t>
            </a:fld>
            <a:endParaRPr lang="en-US"/>
          </a:p>
        </p:txBody>
      </p:sp>
    </p:spTree>
    <p:extLst>
      <p:ext uri="{BB962C8B-B14F-4D97-AF65-F5344CB8AC3E}">
        <p14:creationId xmlns:p14="http://schemas.microsoft.com/office/powerpoint/2010/main" val="176556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AC91BE-BFE8-1641-B138-BBCA1FE549A8}" type="datetimeFigureOut">
              <a:rPr lang="en-US" smtClean="0"/>
              <a:t>17-01-13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367B71-3D4B-9942-B653-996A9D07F898}" type="slidenum">
              <a:rPr lang="en-US" smtClean="0"/>
              <a:t>‹#›</a:t>
            </a:fld>
            <a:endParaRPr lang="en-US"/>
          </a:p>
        </p:txBody>
      </p:sp>
    </p:spTree>
    <p:extLst>
      <p:ext uri="{BB962C8B-B14F-4D97-AF65-F5344CB8AC3E}">
        <p14:creationId xmlns:p14="http://schemas.microsoft.com/office/powerpoint/2010/main" val="1773071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AC91BE-BFE8-1641-B138-BBCA1FE549A8}" type="datetimeFigureOut">
              <a:rPr lang="en-US" smtClean="0"/>
              <a:t>17-01-13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367B71-3D4B-9942-B653-996A9D07F898}" type="slidenum">
              <a:rPr lang="en-US" smtClean="0"/>
              <a:t>‹#›</a:t>
            </a:fld>
            <a:endParaRPr lang="en-US"/>
          </a:p>
        </p:txBody>
      </p:sp>
    </p:spTree>
    <p:extLst>
      <p:ext uri="{BB962C8B-B14F-4D97-AF65-F5344CB8AC3E}">
        <p14:creationId xmlns:p14="http://schemas.microsoft.com/office/powerpoint/2010/main" val="3043866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AC91BE-BFE8-1641-B138-BBCA1FE549A8}" type="datetimeFigureOut">
              <a:rPr lang="en-US" smtClean="0"/>
              <a:t>17-01-13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367B71-3D4B-9942-B653-996A9D07F898}" type="slidenum">
              <a:rPr lang="en-US" smtClean="0"/>
              <a:t>‹#›</a:t>
            </a:fld>
            <a:endParaRPr lang="en-US"/>
          </a:p>
        </p:txBody>
      </p:sp>
    </p:spTree>
    <p:extLst>
      <p:ext uri="{BB962C8B-B14F-4D97-AF65-F5344CB8AC3E}">
        <p14:creationId xmlns:p14="http://schemas.microsoft.com/office/powerpoint/2010/main" val="598094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AC91BE-BFE8-1641-B138-BBCA1FE549A8}" type="datetimeFigureOut">
              <a:rPr lang="en-US" smtClean="0"/>
              <a:t>17-01-13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367B71-3D4B-9942-B653-996A9D07F898}" type="slidenum">
              <a:rPr lang="en-US" smtClean="0"/>
              <a:t>‹#›</a:t>
            </a:fld>
            <a:endParaRPr lang="en-US"/>
          </a:p>
        </p:txBody>
      </p:sp>
    </p:spTree>
    <p:extLst>
      <p:ext uri="{BB962C8B-B14F-4D97-AF65-F5344CB8AC3E}">
        <p14:creationId xmlns:p14="http://schemas.microsoft.com/office/powerpoint/2010/main" val="3752323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AC91BE-BFE8-1641-B138-BBCA1FE549A8}" type="datetimeFigureOut">
              <a:rPr lang="en-US" smtClean="0"/>
              <a:t>17-01-13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367B71-3D4B-9942-B653-996A9D07F898}" type="slidenum">
              <a:rPr lang="en-US" smtClean="0"/>
              <a:t>‹#›</a:t>
            </a:fld>
            <a:endParaRPr lang="en-US"/>
          </a:p>
        </p:txBody>
      </p:sp>
    </p:spTree>
    <p:extLst>
      <p:ext uri="{BB962C8B-B14F-4D97-AF65-F5344CB8AC3E}">
        <p14:creationId xmlns:p14="http://schemas.microsoft.com/office/powerpoint/2010/main" val="874831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AC91BE-BFE8-1641-B138-BBCA1FE549A8}" type="datetimeFigureOut">
              <a:rPr lang="en-US" smtClean="0"/>
              <a:t>17-01-13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367B71-3D4B-9942-B653-996A9D07F898}" type="slidenum">
              <a:rPr lang="en-US" smtClean="0"/>
              <a:t>‹#›</a:t>
            </a:fld>
            <a:endParaRPr lang="en-US"/>
          </a:p>
        </p:txBody>
      </p:sp>
    </p:spTree>
    <p:extLst>
      <p:ext uri="{BB962C8B-B14F-4D97-AF65-F5344CB8AC3E}">
        <p14:creationId xmlns:p14="http://schemas.microsoft.com/office/powerpoint/2010/main" val="2329241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AC91BE-BFE8-1641-B138-BBCA1FE549A8}" type="datetimeFigureOut">
              <a:rPr lang="en-US" smtClean="0"/>
              <a:t>17-01-13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367B71-3D4B-9942-B653-996A9D07F898}" type="slidenum">
              <a:rPr lang="en-US" smtClean="0"/>
              <a:t>‹#›</a:t>
            </a:fld>
            <a:endParaRPr lang="en-US"/>
          </a:p>
        </p:txBody>
      </p:sp>
    </p:spTree>
    <p:extLst>
      <p:ext uri="{BB962C8B-B14F-4D97-AF65-F5344CB8AC3E}">
        <p14:creationId xmlns:p14="http://schemas.microsoft.com/office/powerpoint/2010/main" val="1549776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AC91BE-BFE8-1641-B138-BBCA1FE549A8}" type="datetimeFigureOut">
              <a:rPr lang="en-US" smtClean="0"/>
              <a:t>17-01-13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367B71-3D4B-9942-B653-996A9D07F898}" type="slidenum">
              <a:rPr lang="en-US" smtClean="0"/>
              <a:t>‹#›</a:t>
            </a:fld>
            <a:endParaRPr lang="en-US"/>
          </a:p>
        </p:txBody>
      </p:sp>
    </p:spTree>
    <p:extLst>
      <p:ext uri="{BB962C8B-B14F-4D97-AF65-F5344CB8AC3E}">
        <p14:creationId xmlns:p14="http://schemas.microsoft.com/office/powerpoint/2010/main" val="217994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AC91BE-BFE8-1641-B138-BBCA1FE549A8}" type="datetimeFigureOut">
              <a:rPr lang="en-US" smtClean="0"/>
              <a:t>17-01-13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367B71-3D4B-9942-B653-996A9D07F898}" type="slidenum">
              <a:rPr lang="en-US" smtClean="0"/>
              <a:t>‹#›</a:t>
            </a:fld>
            <a:endParaRPr lang="en-US"/>
          </a:p>
        </p:txBody>
      </p:sp>
    </p:spTree>
    <p:extLst>
      <p:ext uri="{BB962C8B-B14F-4D97-AF65-F5344CB8AC3E}">
        <p14:creationId xmlns:p14="http://schemas.microsoft.com/office/powerpoint/2010/main" val="75286089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AC91BE-BFE8-1641-B138-BBCA1FE549A8}" type="datetimeFigureOut">
              <a:rPr lang="en-US" smtClean="0"/>
              <a:t>17-01-12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367B71-3D4B-9942-B653-996A9D07F898}" type="slidenum">
              <a:rPr lang="en-US" smtClean="0"/>
              <a:t>‹#›</a:t>
            </a:fld>
            <a:endParaRPr lang="en-US"/>
          </a:p>
        </p:txBody>
      </p:sp>
    </p:spTree>
    <p:extLst>
      <p:ext uri="{BB962C8B-B14F-4D97-AF65-F5344CB8AC3E}">
        <p14:creationId xmlns:p14="http://schemas.microsoft.com/office/powerpoint/2010/main" val="1807824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3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solidFill>
                  <a:srgbClr val="008000"/>
                </a:solidFill>
              </a:rPr>
              <a:t>&gt;</a:t>
            </a:r>
            <a:r>
              <a:rPr lang="af-ZA" dirty="0" smtClean="0"/>
              <a:t>  Hulle </a:t>
            </a:r>
            <a:r>
              <a:rPr lang="af-ZA" dirty="0"/>
              <a:t>is nie Egiptenare </a:t>
            </a:r>
            <a:r>
              <a:rPr lang="af-ZA" dirty="0" smtClean="0"/>
              <a:t>nie:</a:t>
            </a:r>
            <a:r>
              <a:rPr lang="en-US" dirty="0"/>
              <a:t/>
            </a:r>
            <a:br>
              <a:rPr lang="en-US" dirty="0"/>
            </a:br>
            <a:r>
              <a:rPr lang="en-US" dirty="0" smtClean="0">
                <a:solidFill>
                  <a:srgbClr val="008000"/>
                </a:solidFill>
              </a:rPr>
              <a:t>&gt;</a:t>
            </a:r>
            <a:r>
              <a:rPr lang="en-US" dirty="0" smtClean="0"/>
              <a:t>  </a:t>
            </a:r>
            <a:r>
              <a:rPr lang="af-ZA" dirty="0" smtClean="0"/>
              <a:t>God </a:t>
            </a:r>
            <a:r>
              <a:rPr lang="af-ZA" dirty="0"/>
              <a:t>het ander plek vir my ingedagte:</a:t>
            </a:r>
            <a:r>
              <a:rPr lang="en-US" dirty="0"/>
              <a:t/>
            </a:r>
            <a:br>
              <a:rPr lang="en-US" dirty="0"/>
            </a:br>
            <a:r>
              <a:rPr lang="en-US" dirty="0" smtClean="0">
                <a:solidFill>
                  <a:srgbClr val="008000"/>
                </a:solidFill>
              </a:rPr>
              <a:t>&gt;</a:t>
            </a:r>
            <a:r>
              <a:rPr lang="en-US" dirty="0" smtClean="0"/>
              <a:t>  </a:t>
            </a:r>
            <a:r>
              <a:rPr lang="af-ZA" b="1" dirty="0" smtClean="0"/>
              <a:t>Egipte </a:t>
            </a:r>
            <a:r>
              <a:rPr lang="af-ZA" b="1" dirty="0"/>
              <a:t>is sleg, boos:</a:t>
            </a:r>
            <a:r>
              <a:rPr lang="en-US" b="1" dirty="0"/>
              <a:t/>
            </a:r>
            <a:br>
              <a:rPr lang="en-US" b="1" dirty="0"/>
            </a:br>
            <a:endParaRPr lang="en-US" b="1" dirty="0"/>
          </a:p>
        </p:txBody>
      </p:sp>
    </p:spTree>
    <p:extLst>
      <p:ext uri="{BB962C8B-B14F-4D97-AF65-F5344CB8AC3E}">
        <p14:creationId xmlns:p14="http://schemas.microsoft.com/office/powerpoint/2010/main" val="6615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Jak. 4:4-5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Weet julle nie, julle ontroues, dat vriendskap met die wêreld vyandskap teen God is nie? Wie 'n </a:t>
            </a:r>
            <a:r>
              <a:rPr lang="af-ZA" i="1" u="sng" dirty="0"/>
              <a:t>vriend van die wêreld wil wees</a:t>
            </a:r>
            <a:r>
              <a:rPr lang="af-ZA" i="1" dirty="0"/>
              <a:t>, wys daarmee dat hy 'n </a:t>
            </a:r>
            <a:r>
              <a:rPr lang="af-ZA" i="1" u="sng" dirty="0"/>
              <a:t>vyand van God </a:t>
            </a:r>
            <a:r>
              <a:rPr lang="af-ZA" i="1" dirty="0"/>
              <a:t>is. Of dink julle dat die Skrif sonder rede sê dat God die gees wat Hy in ons laat woon, heeltemal vir Homself wil hê?</a:t>
            </a:r>
            <a:r>
              <a:rPr lang="af-ZA" i="1" dirty="0" smtClean="0"/>
              <a:t>”</a:t>
            </a:r>
            <a:endParaRPr lang="en-US" dirty="0"/>
          </a:p>
        </p:txBody>
      </p:sp>
    </p:spTree>
    <p:extLst>
      <p:ext uri="{BB962C8B-B14F-4D97-AF65-F5344CB8AC3E}">
        <p14:creationId xmlns:p14="http://schemas.microsoft.com/office/powerpoint/2010/main" val="2564143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solidFill>
                  <a:srgbClr val="008000"/>
                </a:solidFill>
              </a:rPr>
              <a:t>&gt;</a:t>
            </a:r>
            <a:r>
              <a:rPr lang="af-ZA" dirty="0" smtClean="0"/>
              <a:t>  Hulle </a:t>
            </a:r>
            <a:r>
              <a:rPr lang="af-ZA" dirty="0"/>
              <a:t>is nie Egiptenare </a:t>
            </a:r>
            <a:r>
              <a:rPr lang="af-ZA" dirty="0" smtClean="0"/>
              <a:t>nie:</a:t>
            </a:r>
            <a:r>
              <a:rPr lang="en-US" dirty="0"/>
              <a:t/>
            </a:r>
            <a:br>
              <a:rPr lang="en-US" dirty="0"/>
            </a:br>
            <a:r>
              <a:rPr lang="en-US" dirty="0" smtClean="0">
                <a:solidFill>
                  <a:srgbClr val="008000"/>
                </a:solidFill>
              </a:rPr>
              <a:t>&gt;</a:t>
            </a:r>
            <a:r>
              <a:rPr lang="en-US" dirty="0" smtClean="0"/>
              <a:t>  </a:t>
            </a:r>
            <a:r>
              <a:rPr lang="af-ZA" dirty="0" smtClean="0"/>
              <a:t>God </a:t>
            </a:r>
            <a:r>
              <a:rPr lang="af-ZA" dirty="0"/>
              <a:t>het ander plek vir my ingedagte:</a:t>
            </a:r>
            <a:r>
              <a:rPr lang="en-US" dirty="0"/>
              <a:t/>
            </a:r>
            <a:br>
              <a:rPr lang="en-US" dirty="0"/>
            </a:br>
            <a:r>
              <a:rPr lang="en-US" dirty="0" smtClean="0">
                <a:solidFill>
                  <a:srgbClr val="008000"/>
                </a:solidFill>
              </a:rPr>
              <a:t>&gt;</a:t>
            </a:r>
            <a:r>
              <a:rPr lang="en-US" dirty="0" smtClean="0"/>
              <a:t>  </a:t>
            </a:r>
            <a:r>
              <a:rPr lang="af-ZA" dirty="0" smtClean="0"/>
              <a:t>Egipte </a:t>
            </a:r>
            <a:r>
              <a:rPr lang="af-ZA" dirty="0"/>
              <a:t>is sleg, boos:</a:t>
            </a:r>
            <a:r>
              <a:rPr lang="en-US" dirty="0"/>
              <a:t/>
            </a:r>
            <a:br>
              <a:rPr lang="en-US" dirty="0"/>
            </a:br>
            <a:r>
              <a:rPr lang="en-US" dirty="0" smtClean="0">
                <a:solidFill>
                  <a:srgbClr val="008000"/>
                </a:solidFill>
              </a:rPr>
              <a:t>&gt;  </a:t>
            </a:r>
            <a:r>
              <a:rPr lang="af-ZA" b="1" dirty="0" smtClean="0"/>
              <a:t>God </a:t>
            </a:r>
            <a:r>
              <a:rPr lang="af-ZA" b="1" dirty="0"/>
              <a:t>is Heilig!</a:t>
            </a:r>
            <a:r>
              <a:rPr lang="en-US" b="1" dirty="0"/>
              <a:t/>
            </a:r>
            <a:br>
              <a:rPr lang="en-US" b="1" dirty="0"/>
            </a:br>
            <a:endParaRPr lang="en-US" b="1" dirty="0"/>
          </a:p>
        </p:txBody>
      </p:sp>
    </p:spTree>
    <p:extLst>
      <p:ext uri="{BB962C8B-B14F-4D97-AF65-F5344CB8AC3E}">
        <p14:creationId xmlns:p14="http://schemas.microsoft.com/office/powerpoint/2010/main" val="6615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Joh. 1:5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God is lig, en daar is geen duisternis in Hom nie.</a:t>
            </a:r>
            <a:r>
              <a:rPr lang="af-ZA" i="1" dirty="0" smtClean="0"/>
              <a:t>”</a:t>
            </a:r>
            <a:endParaRPr lang="en-US" dirty="0"/>
          </a:p>
        </p:txBody>
      </p:sp>
    </p:spTree>
    <p:extLst>
      <p:ext uri="{BB962C8B-B14F-4D97-AF65-F5344CB8AC3E}">
        <p14:creationId xmlns:p14="http://schemas.microsoft.com/office/powerpoint/2010/main" val="25641438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Joh. 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u="sng" dirty="0"/>
              <a:t>As ons beweer</a:t>
            </a:r>
            <a:r>
              <a:rPr lang="af-ZA" i="1" dirty="0"/>
              <a:t> dat ons aan Hom deel het, en ons lewe in die duisternis, lieg ons en handel ons nie volgens die waarheid nie.”</a:t>
            </a:r>
            <a:endParaRPr lang="en-US" dirty="0"/>
          </a:p>
        </p:txBody>
      </p:sp>
    </p:spTree>
    <p:extLst>
      <p:ext uri="{BB962C8B-B14F-4D97-AF65-F5344CB8AC3E}">
        <p14:creationId xmlns:p14="http://schemas.microsoft.com/office/powerpoint/2010/main" val="2564143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solidFill>
                  <a:srgbClr val="008000"/>
                </a:solidFill>
              </a:rPr>
              <a:t>&gt;</a:t>
            </a:r>
            <a:r>
              <a:rPr lang="af-ZA" dirty="0" smtClean="0"/>
              <a:t>  Hulle </a:t>
            </a:r>
            <a:r>
              <a:rPr lang="af-ZA" dirty="0"/>
              <a:t>is nie Egiptenare </a:t>
            </a:r>
            <a:r>
              <a:rPr lang="af-ZA" dirty="0" smtClean="0"/>
              <a:t>nie:</a:t>
            </a:r>
            <a:r>
              <a:rPr lang="en-US" dirty="0"/>
              <a:t/>
            </a:r>
            <a:br>
              <a:rPr lang="en-US" dirty="0"/>
            </a:br>
            <a:r>
              <a:rPr lang="en-US" dirty="0" smtClean="0">
                <a:solidFill>
                  <a:srgbClr val="008000"/>
                </a:solidFill>
              </a:rPr>
              <a:t>&gt;</a:t>
            </a:r>
            <a:r>
              <a:rPr lang="en-US" dirty="0" smtClean="0"/>
              <a:t>  </a:t>
            </a:r>
            <a:r>
              <a:rPr lang="af-ZA" dirty="0" smtClean="0"/>
              <a:t>God </a:t>
            </a:r>
            <a:r>
              <a:rPr lang="af-ZA" dirty="0"/>
              <a:t>het ander plek vir my ingedagte:</a:t>
            </a:r>
            <a:r>
              <a:rPr lang="en-US" dirty="0"/>
              <a:t/>
            </a:r>
            <a:br>
              <a:rPr lang="en-US" dirty="0"/>
            </a:br>
            <a:r>
              <a:rPr lang="en-US" dirty="0" smtClean="0">
                <a:solidFill>
                  <a:srgbClr val="008000"/>
                </a:solidFill>
              </a:rPr>
              <a:t>&gt;</a:t>
            </a:r>
            <a:r>
              <a:rPr lang="en-US" dirty="0" smtClean="0"/>
              <a:t>  </a:t>
            </a:r>
            <a:r>
              <a:rPr lang="af-ZA" dirty="0" smtClean="0"/>
              <a:t>Egipte </a:t>
            </a:r>
            <a:r>
              <a:rPr lang="af-ZA" dirty="0"/>
              <a:t>is sleg, boos:</a:t>
            </a:r>
            <a:r>
              <a:rPr lang="en-US" dirty="0"/>
              <a:t/>
            </a:r>
            <a:br>
              <a:rPr lang="en-US" dirty="0"/>
            </a:br>
            <a:r>
              <a:rPr lang="en-US" dirty="0" smtClean="0">
                <a:solidFill>
                  <a:srgbClr val="008000"/>
                </a:solidFill>
              </a:rPr>
              <a:t>&gt;  </a:t>
            </a:r>
            <a:r>
              <a:rPr lang="af-ZA" dirty="0" smtClean="0"/>
              <a:t>God </a:t>
            </a:r>
            <a:r>
              <a:rPr lang="af-ZA" dirty="0"/>
              <a:t>is Heilig!</a:t>
            </a:r>
            <a:r>
              <a:rPr lang="en-US" dirty="0"/>
              <a:t/>
            </a:r>
            <a:br>
              <a:rPr lang="en-US" dirty="0"/>
            </a:br>
            <a:r>
              <a:rPr lang="en-US" dirty="0" smtClean="0">
                <a:solidFill>
                  <a:srgbClr val="008000"/>
                </a:solidFill>
              </a:rPr>
              <a:t>&gt;</a:t>
            </a:r>
            <a:r>
              <a:rPr lang="en-US" dirty="0" smtClean="0"/>
              <a:t>  </a:t>
            </a:r>
            <a:r>
              <a:rPr lang="af-ZA" b="1" dirty="0" smtClean="0"/>
              <a:t>Jesus </a:t>
            </a:r>
            <a:r>
              <a:rPr lang="af-ZA" b="1" dirty="0"/>
              <a:t>Christus juis gesterwe dat ek </a:t>
            </a:r>
            <a:r>
              <a:rPr lang="af-ZA" b="1" dirty="0" smtClean="0"/>
              <a:t>kan </a:t>
            </a:r>
            <a:r>
              <a:rPr lang="af-ZA" b="1" dirty="0"/>
              <a:t>breek met die wêreld</a:t>
            </a:r>
            <a:r>
              <a:rPr lang="af-ZA" dirty="0"/>
              <a:t>!</a:t>
            </a:r>
            <a:r>
              <a:rPr lang="en-US" dirty="0"/>
              <a:t/>
            </a:r>
            <a:br>
              <a:rPr lang="en-US" dirty="0"/>
            </a:br>
            <a:endParaRPr lang="en-US" dirty="0"/>
          </a:p>
        </p:txBody>
      </p:sp>
    </p:spTree>
    <p:extLst>
      <p:ext uri="{BB962C8B-B14F-4D97-AF65-F5344CB8AC3E}">
        <p14:creationId xmlns:p14="http://schemas.microsoft.com/office/powerpoint/2010/main" val="6615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Joh. 4:9</a:t>
            </a:r>
            <a:r>
              <a:rPr lang="af-ZA" dirty="0"/>
              <a:t>	</a:t>
            </a:r>
            <a:r>
              <a:rPr lang="af-ZA" dirty="0" smtClean="0"/>
              <a:t/>
            </a:r>
            <a:br>
              <a:rPr lang="af-ZA" dirty="0" smtClean="0"/>
            </a:br>
            <a:r>
              <a:rPr lang="af-ZA" dirty="0"/>
              <a:t/>
            </a:r>
            <a:br>
              <a:rPr lang="af-ZA" dirty="0"/>
            </a:br>
            <a:r>
              <a:rPr lang="af-ZA" i="1" dirty="0" smtClean="0"/>
              <a:t>“</a:t>
            </a:r>
            <a:r>
              <a:rPr lang="af-ZA" i="1" dirty="0"/>
              <a:t>Hiérin is God se liefde vir ons geopenbaar: sy enigste Seun het Hy na die wêreld toe gestuur sodat ons deur Hom die lewe kan hê.</a:t>
            </a:r>
            <a:r>
              <a:rPr lang="af-ZA" i="1" dirty="0" smtClean="0"/>
              <a:t>”</a:t>
            </a:r>
            <a:endParaRPr lang="en-US" dirty="0"/>
          </a:p>
        </p:txBody>
      </p:sp>
    </p:spTree>
    <p:extLst>
      <p:ext uri="{BB962C8B-B14F-4D97-AF65-F5344CB8AC3E}">
        <p14:creationId xmlns:p14="http://schemas.microsoft.com/office/powerpoint/2010/main" val="2564143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19:10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Die Seun van die mens het immers gekom om te soek en te red wat verlore is.”</a:t>
            </a:r>
            <a:r>
              <a:rPr lang="en-US" dirty="0"/>
              <a:t/>
            </a:r>
            <a:br>
              <a:rPr lang="en-US" dirty="0"/>
            </a:br>
            <a:endParaRPr lang="en-US" dirty="0"/>
          </a:p>
        </p:txBody>
      </p:sp>
    </p:spTree>
    <p:extLst>
      <p:ext uri="{BB962C8B-B14F-4D97-AF65-F5344CB8AC3E}">
        <p14:creationId xmlns:p14="http://schemas.microsoft.com/office/powerpoint/2010/main" val="2564143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solidFill>
                  <a:srgbClr val="008000"/>
                </a:solidFill>
              </a:rPr>
              <a:t>&gt;</a:t>
            </a:r>
            <a:r>
              <a:rPr lang="af-ZA" dirty="0" smtClean="0"/>
              <a:t>  Hulle </a:t>
            </a:r>
            <a:r>
              <a:rPr lang="af-ZA" dirty="0"/>
              <a:t>is nie Egiptenare </a:t>
            </a:r>
            <a:r>
              <a:rPr lang="af-ZA" dirty="0" smtClean="0"/>
              <a:t>nie:</a:t>
            </a:r>
            <a:r>
              <a:rPr lang="en-US" dirty="0"/>
              <a:t/>
            </a:r>
            <a:br>
              <a:rPr lang="en-US" dirty="0"/>
            </a:br>
            <a:r>
              <a:rPr lang="en-US" dirty="0" smtClean="0">
                <a:solidFill>
                  <a:srgbClr val="008000"/>
                </a:solidFill>
              </a:rPr>
              <a:t>&gt;</a:t>
            </a:r>
            <a:r>
              <a:rPr lang="en-US" dirty="0" smtClean="0"/>
              <a:t>  </a:t>
            </a:r>
            <a:r>
              <a:rPr lang="af-ZA" dirty="0" smtClean="0"/>
              <a:t>God </a:t>
            </a:r>
            <a:r>
              <a:rPr lang="af-ZA" dirty="0"/>
              <a:t>het ander plek vir my ingedagte:</a:t>
            </a:r>
            <a:r>
              <a:rPr lang="en-US" dirty="0"/>
              <a:t/>
            </a:r>
            <a:br>
              <a:rPr lang="en-US" dirty="0"/>
            </a:br>
            <a:r>
              <a:rPr lang="en-US" dirty="0" smtClean="0">
                <a:solidFill>
                  <a:srgbClr val="008000"/>
                </a:solidFill>
              </a:rPr>
              <a:t>&gt;</a:t>
            </a:r>
            <a:r>
              <a:rPr lang="en-US" dirty="0" smtClean="0"/>
              <a:t>  </a:t>
            </a:r>
            <a:r>
              <a:rPr lang="af-ZA" dirty="0" smtClean="0"/>
              <a:t>Egipte </a:t>
            </a:r>
            <a:r>
              <a:rPr lang="af-ZA" dirty="0"/>
              <a:t>is sleg, boos:</a:t>
            </a:r>
            <a:r>
              <a:rPr lang="en-US" dirty="0"/>
              <a:t/>
            </a:r>
            <a:br>
              <a:rPr lang="en-US" dirty="0"/>
            </a:br>
            <a:r>
              <a:rPr lang="en-US" dirty="0" smtClean="0">
                <a:solidFill>
                  <a:srgbClr val="008000"/>
                </a:solidFill>
              </a:rPr>
              <a:t>&gt;  </a:t>
            </a:r>
            <a:r>
              <a:rPr lang="af-ZA" dirty="0" smtClean="0"/>
              <a:t>God </a:t>
            </a:r>
            <a:r>
              <a:rPr lang="af-ZA" dirty="0"/>
              <a:t>is Heilig!</a:t>
            </a:r>
            <a:r>
              <a:rPr lang="en-US" dirty="0"/>
              <a:t/>
            </a:r>
            <a:br>
              <a:rPr lang="en-US" dirty="0"/>
            </a:br>
            <a:r>
              <a:rPr lang="en-US" dirty="0" smtClean="0">
                <a:solidFill>
                  <a:srgbClr val="008000"/>
                </a:solidFill>
              </a:rPr>
              <a:t>&gt;</a:t>
            </a:r>
            <a:r>
              <a:rPr lang="en-US" dirty="0" smtClean="0"/>
              <a:t>  </a:t>
            </a:r>
            <a:r>
              <a:rPr lang="af-ZA" dirty="0" smtClean="0"/>
              <a:t>Jesus </a:t>
            </a:r>
            <a:r>
              <a:rPr lang="af-ZA" dirty="0"/>
              <a:t>Christus juis gesterwe dat ek </a:t>
            </a:r>
            <a:r>
              <a:rPr lang="af-ZA" dirty="0" smtClean="0"/>
              <a:t>kan </a:t>
            </a:r>
            <a:r>
              <a:rPr lang="af-ZA" dirty="0"/>
              <a:t>breek met die wêreld!</a:t>
            </a:r>
            <a:r>
              <a:rPr lang="en-US" dirty="0"/>
              <a:t/>
            </a:r>
            <a:br>
              <a:rPr lang="en-US" dirty="0"/>
            </a:br>
            <a:r>
              <a:rPr lang="en-US" dirty="0">
                <a:solidFill>
                  <a:srgbClr val="008000"/>
                </a:solidFill>
              </a:rPr>
              <a:t>&gt;</a:t>
            </a:r>
            <a:r>
              <a:rPr lang="en-US" dirty="0" smtClean="0"/>
              <a:t>  </a:t>
            </a:r>
            <a:r>
              <a:rPr lang="af-ZA" b="1" dirty="0" smtClean="0"/>
              <a:t>My </a:t>
            </a:r>
            <a:r>
              <a:rPr lang="af-ZA" b="1" dirty="0"/>
              <a:t>werk, my offer</a:t>
            </a:r>
            <a:r>
              <a:rPr lang="af-ZA" dirty="0"/>
              <a:t>:</a:t>
            </a:r>
            <a:r>
              <a:rPr lang="en-US" dirty="0"/>
              <a:t/>
            </a:r>
            <a:br>
              <a:rPr lang="en-US" dirty="0"/>
            </a:br>
            <a:endParaRPr lang="en-US" dirty="0"/>
          </a:p>
        </p:txBody>
      </p:sp>
    </p:spTree>
    <p:extLst>
      <p:ext uri="{BB962C8B-B14F-4D97-AF65-F5344CB8AC3E}">
        <p14:creationId xmlns:p14="http://schemas.microsoft.com/office/powerpoint/2010/main" val="6615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Joh. 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As ons beweer dat ons aan Hom deel het, en ons lewe in die duisternis, lieg ons en handel ons nie volgens die waarheid nie.</a:t>
            </a:r>
            <a:r>
              <a:rPr lang="af-ZA" i="1" dirty="0" smtClean="0"/>
              <a:t>”</a:t>
            </a:r>
            <a:endParaRPr lang="en-US" dirty="0"/>
          </a:p>
        </p:txBody>
      </p:sp>
    </p:spTree>
    <p:extLst>
      <p:ext uri="{BB962C8B-B14F-4D97-AF65-F5344CB8AC3E}">
        <p14:creationId xmlns:p14="http://schemas.microsoft.com/office/powerpoint/2010/main" val="2564143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Eks 29:45-46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Ek sal tussen die Israeliete woon en hulle God wees. So sal hulle besef dat Ek, die Here, hulle God is wat hulle uit Egipte bevry het om tussen hulle te woon. Ek is die Here hulle God!</a:t>
            </a:r>
            <a:r>
              <a:rPr lang="af-ZA" i="1" dirty="0" smtClean="0"/>
              <a:t>”</a:t>
            </a:r>
            <a:endParaRPr lang="en-US" dirty="0"/>
          </a:p>
        </p:txBody>
      </p:sp>
    </p:spTree>
    <p:extLst>
      <p:ext uri="{BB962C8B-B14F-4D97-AF65-F5344CB8AC3E}">
        <p14:creationId xmlns:p14="http://schemas.microsoft.com/office/powerpoint/2010/main" val="25641438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Pet. 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u="sng" dirty="0"/>
              <a:t>Laat julle as lewende stene opbou</a:t>
            </a:r>
            <a:r>
              <a:rPr lang="af-ZA" i="1" dirty="0"/>
              <a:t> tot 'n geestelike huis, om 'n heilige priesterdom te wees en geestelike offers te bring wat deur Jesus Christus vir God welgevallig is.</a:t>
            </a:r>
            <a:r>
              <a:rPr lang="af-ZA" i="1" dirty="0" smtClean="0"/>
              <a:t>”</a:t>
            </a:r>
            <a:endParaRPr lang="en-US" dirty="0"/>
          </a:p>
        </p:txBody>
      </p:sp>
    </p:spTree>
    <p:extLst>
      <p:ext uri="{BB962C8B-B14F-4D97-AF65-F5344CB8AC3E}">
        <p14:creationId xmlns:p14="http://schemas.microsoft.com/office/powerpoint/2010/main" val="2564143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solidFill>
                  <a:srgbClr val="008000"/>
                </a:solidFill>
              </a:rPr>
              <a:t>&gt;</a:t>
            </a:r>
            <a:r>
              <a:rPr lang="af-ZA" dirty="0" smtClean="0"/>
              <a:t>  Hulle </a:t>
            </a:r>
            <a:r>
              <a:rPr lang="af-ZA" dirty="0"/>
              <a:t>is nie Egiptenare </a:t>
            </a:r>
            <a:r>
              <a:rPr lang="af-ZA" dirty="0" smtClean="0"/>
              <a:t>nie:</a:t>
            </a:r>
            <a:r>
              <a:rPr lang="en-US" dirty="0"/>
              <a:t/>
            </a:r>
            <a:br>
              <a:rPr lang="en-US" dirty="0"/>
            </a:br>
            <a:r>
              <a:rPr lang="en-US" dirty="0" smtClean="0">
                <a:solidFill>
                  <a:srgbClr val="008000"/>
                </a:solidFill>
              </a:rPr>
              <a:t>&gt;</a:t>
            </a:r>
            <a:r>
              <a:rPr lang="en-US" dirty="0" smtClean="0"/>
              <a:t>  </a:t>
            </a:r>
            <a:r>
              <a:rPr lang="af-ZA" dirty="0" smtClean="0"/>
              <a:t>God </a:t>
            </a:r>
            <a:r>
              <a:rPr lang="af-ZA" dirty="0"/>
              <a:t>het ander plek vir my ingedagte:</a:t>
            </a:r>
            <a:r>
              <a:rPr lang="en-US" dirty="0"/>
              <a:t/>
            </a:r>
            <a:br>
              <a:rPr lang="en-US" dirty="0"/>
            </a:br>
            <a:r>
              <a:rPr lang="en-US" dirty="0" smtClean="0">
                <a:solidFill>
                  <a:srgbClr val="008000"/>
                </a:solidFill>
              </a:rPr>
              <a:t>&gt;</a:t>
            </a:r>
            <a:r>
              <a:rPr lang="en-US" dirty="0" smtClean="0"/>
              <a:t>  </a:t>
            </a:r>
            <a:r>
              <a:rPr lang="af-ZA" dirty="0" smtClean="0"/>
              <a:t>Egipte </a:t>
            </a:r>
            <a:r>
              <a:rPr lang="af-ZA" dirty="0"/>
              <a:t>is sleg, boos:</a:t>
            </a:r>
            <a:r>
              <a:rPr lang="en-US" dirty="0"/>
              <a:t/>
            </a:r>
            <a:br>
              <a:rPr lang="en-US" dirty="0"/>
            </a:br>
            <a:r>
              <a:rPr lang="en-US" dirty="0" smtClean="0">
                <a:solidFill>
                  <a:srgbClr val="008000"/>
                </a:solidFill>
              </a:rPr>
              <a:t>&gt;  </a:t>
            </a:r>
            <a:r>
              <a:rPr lang="af-ZA" dirty="0" smtClean="0"/>
              <a:t>God </a:t>
            </a:r>
            <a:r>
              <a:rPr lang="af-ZA" dirty="0"/>
              <a:t>is Heilig!</a:t>
            </a:r>
            <a:r>
              <a:rPr lang="en-US" dirty="0"/>
              <a:t/>
            </a:r>
            <a:br>
              <a:rPr lang="en-US" dirty="0"/>
            </a:br>
            <a:r>
              <a:rPr lang="en-US" dirty="0" smtClean="0">
                <a:solidFill>
                  <a:srgbClr val="008000"/>
                </a:solidFill>
              </a:rPr>
              <a:t>&gt;</a:t>
            </a:r>
            <a:r>
              <a:rPr lang="en-US" dirty="0" smtClean="0"/>
              <a:t>  </a:t>
            </a:r>
            <a:r>
              <a:rPr lang="af-ZA" dirty="0" smtClean="0"/>
              <a:t>Jesus </a:t>
            </a:r>
            <a:r>
              <a:rPr lang="af-ZA" dirty="0"/>
              <a:t>Christus juis gesterwe dat ek </a:t>
            </a:r>
            <a:r>
              <a:rPr lang="af-ZA" dirty="0" smtClean="0"/>
              <a:t>kan </a:t>
            </a:r>
            <a:r>
              <a:rPr lang="af-ZA" dirty="0"/>
              <a:t>breek met die wêreld!</a:t>
            </a:r>
            <a:r>
              <a:rPr lang="en-US" dirty="0"/>
              <a:t/>
            </a:r>
            <a:br>
              <a:rPr lang="en-US" dirty="0"/>
            </a:br>
            <a:r>
              <a:rPr lang="en-US" dirty="0">
                <a:solidFill>
                  <a:srgbClr val="008000"/>
                </a:solidFill>
              </a:rPr>
              <a:t>&gt;</a:t>
            </a:r>
            <a:r>
              <a:rPr lang="en-US" dirty="0" smtClean="0"/>
              <a:t>  </a:t>
            </a:r>
            <a:r>
              <a:rPr lang="af-ZA" dirty="0" smtClean="0"/>
              <a:t>My </a:t>
            </a:r>
            <a:r>
              <a:rPr lang="af-ZA" dirty="0"/>
              <a:t>werk, my offer:</a:t>
            </a:r>
            <a:r>
              <a:rPr lang="en-US" dirty="0"/>
              <a:t/>
            </a:r>
            <a:br>
              <a:rPr lang="en-US" dirty="0"/>
            </a:br>
            <a:r>
              <a:rPr lang="en-US" dirty="0">
                <a:solidFill>
                  <a:srgbClr val="008000"/>
                </a:solidFill>
              </a:rPr>
              <a:t>&gt;</a:t>
            </a:r>
            <a:r>
              <a:rPr lang="en-US" dirty="0" smtClean="0"/>
              <a:t>  </a:t>
            </a:r>
            <a:r>
              <a:rPr lang="af-ZA" b="1" dirty="0" smtClean="0"/>
              <a:t>Getuienis </a:t>
            </a:r>
            <a:r>
              <a:rPr lang="af-ZA" b="1" dirty="0"/>
              <a:t>vir die wêreld</a:t>
            </a:r>
            <a:r>
              <a:rPr lang="af-ZA" dirty="0" smtClean="0"/>
              <a:t>:</a:t>
            </a:r>
            <a:endParaRPr lang="en-US" dirty="0"/>
          </a:p>
        </p:txBody>
      </p:sp>
    </p:spTree>
    <p:extLst>
      <p:ext uri="{BB962C8B-B14F-4D97-AF65-F5344CB8AC3E}">
        <p14:creationId xmlns:p14="http://schemas.microsoft.com/office/powerpoint/2010/main" val="6615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Maar hoekom deur die woestyn</a:t>
            </a:r>
            <a:r>
              <a:rPr lang="af-ZA" b="1" dirty="0" smtClean="0"/>
              <a:t>?</a:t>
            </a:r>
            <a:endParaRPr lang="en-US" dirty="0"/>
          </a:p>
        </p:txBody>
      </p:sp>
    </p:spTree>
    <p:extLst>
      <p:ext uri="{BB962C8B-B14F-4D97-AF65-F5344CB8AC3E}">
        <p14:creationId xmlns:p14="http://schemas.microsoft.com/office/powerpoint/2010/main" val="2564143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FF0000"/>
                </a:solidFill>
              </a:rPr>
              <a:t>Is jy uit Egipte</a:t>
            </a:r>
            <a:r>
              <a:rPr lang="af-ZA" b="1" dirty="0" smtClean="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2564143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Pet. 2:5</a:t>
            </a:r>
            <a:r>
              <a:rPr lang="af-ZA" dirty="0"/>
              <a:t>	</a:t>
            </a:r>
            <a:r>
              <a:rPr lang="af-ZA" dirty="0" smtClean="0"/>
              <a:t/>
            </a:r>
            <a:br>
              <a:rPr lang="af-ZA" dirty="0" smtClean="0"/>
            </a:br>
            <a:r>
              <a:rPr lang="af-ZA" dirty="0"/>
              <a:t/>
            </a:r>
            <a:br>
              <a:rPr lang="af-ZA" dirty="0"/>
            </a:br>
            <a:r>
              <a:rPr lang="af-ZA" i="1" dirty="0" smtClean="0"/>
              <a:t>“</a:t>
            </a:r>
            <a:r>
              <a:rPr lang="af-ZA" i="1" dirty="0"/>
              <a:t>Laat julle as lewende stene opbou tot 'n geestelike huis, om 'n heilige priesterdom te wees en geestelike offers te bring wat deur Jesus Christus vir God welgevallig is.</a:t>
            </a:r>
            <a:r>
              <a:rPr lang="af-ZA" i="1" dirty="0" smtClean="0"/>
              <a:t>”</a:t>
            </a:r>
            <a:endParaRPr lang="en-US" dirty="0"/>
          </a:p>
        </p:txBody>
      </p:sp>
    </p:spTree>
    <p:extLst>
      <p:ext uri="{BB962C8B-B14F-4D97-AF65-F5344CB8AC3E}">
        <p14:creationId xmlns:p14="http://schemas.microsoft.com/office/powerpoint/2010/main" val="2564143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4143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solidFill>
                  <a:srgbClr val="008000"/>
                </a:solidFill>
              </a:rPr>
              <a:t>&gt;</a:t>
            </a:r>
            <a:r>
              <a:rPr lang="af-ZA" dirty="0" smtClean="0"/>
              <a:t>  </a:t>
            </a:r>
            <a:r>
              <a:rPr lang="af-ZA" b="1" dirty="0" smtClean="0"/>
              <a:t>Hulle </a:t>
            </a:r>
            <a:r>
              <a:rPr lang="af-ZA" b="1" dirty="0"/>
              <a:t>is nie Egiptenare </a:t>
            </a:r>
            <a:r>
              <a:rPr lang="af-ZA" b="1" dirty="0" smtClean="0"/>
              <a:t>nie:</a:t>
            </a:r>
            <a:r>
              <a:rPr lang="en-US" b="1" dirty="0"/>
              <a:t/>
            </a:r>
            <a:br>
              <a:rPr lang="en-US" b="1" dirty="0"/>
            </a:br>
            <a:endParaRPr lang="en-US" b="1" dirty="0"/>
          </a:p>
        </p:txBody>
      </p:sp>
    </p:spTree>
    <p:extLst>
      <p:ext uri="{BB962C8B-B14F-4D97-AF65-F5344CB8AC3E}">
        <p14:creationId xmlns:p14="http://schemas.microsoft.com/office/powerpoint/2010/main" val="2564143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Pet. 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smtClean="0"/>
              <a:t/>
            </a:r>
            <a:br>
              <a:rPr lang="af-ZA" dirty="0" smtClean="0"/>
            </a:br>
            <a:r>
              <a:rPr lang="af-ZA" dirty="0" smtClean="0"/>
              <a:t>“</a:t>
            </a:r>
            <a:r>
              <a:rPr lang="af-ZA" i="1" dirty="0"/>
              <a:t>Van Petrus, 'n apostel van Jesus Christus.</a:t>
            </a:r>
            <a:r>
              <a:rPr lang="en-US" dirty="0"/>
              <a:t/>
            </a:r>
            <a:br>
              <a:rPr lang="en-US" dirty="0"/>
            </a:br>
            <a:r>
              <a:rPr lang="af-ZA" i="1" dirty="0"/>
              <a:t>Aan die </a:t>
            </a:r>
            <a:r>
              <a:rPr lang="af-ZA" i="1" u="sng" dirty="0"/>
              <a:t>uitverkorenes</a:t>
            </a:r>
            <a:r>
              <a:rPr lang="af-ZA" i="1" dirty="0"/>
              <a:t> van God, </a:t>
            </a:r>
            <a:r>
              <a:rPr lang="af-ZA" i="1" u="sng" dirty="0"/>
              <a:t>vreemdelinge in die wêreld</a:t>
            </a:r>
            <a:r>
              <a:rPr lang="af-ZA" i="1" dirty="0"/>
              <a:t>, wat verspreid woon in die provinsies Pontus, Galasië, Kappadosië, Asië en Bitinië</a:t>
            </a:r>
            <a:r>
              <a:rPr lang="af-ZA" dirty="0"/>
              <a:t>.</a:t>
            </a:r>
            <a:r>
              <a:rPr lang="af-ZA" dirty="0" smtClean="0"/>
              <a:t>”</a:t>
            </a:r>
            <a:endParaRPr lang="en-US" dirty="0"/>
          </a:p>
        </p:txBody>
      </p:sp>
    </p:spTree>
    <p:extLst>
      <p:ext uri="{BB962C8B-B14F-4D97-AF65-F5344CB8AC3E}">
        <p14:creationId xmlns:p14="http://schemas.microsoft.com/office/powerpoint/2010/main" val="2564143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Pet. 1:2 </a:t>
            </a:r>
            <a:r>
              <a:rPr lang="af-ZA" b="1" dirty="0"/>
              <a:t>	</a:t>
            </a:r>
            <a:r>
              <a:rPr lang="af-ZA" b="1" dirty="0" smtClean="0"/>
              <a:t/>
            </a:r>
            <a:br>
              <a:rPr lang="af-ZA" b="1" dirty="0" smtClean="0"/>
            </a:br>
            <a:r>
              <a:rPr lang="af-ZA" b="1" dirty="0"/>
              <a:t/>
            </a:r>
            <a:br>
              <a:rPr lang="af-ZA" b="1" dirty="0"/>
            </a:br>
            <a:r>
              <a:rPr lang="af-ZA" dirty="0" smtClean="0"/>
              <a:t>“</a:t>
            </a:r>
            <a:r>
              <a:rPr lang="af-ZA" i="1" dirty="0"/>
              <a:t>Soos God die Vader dit vooraf bestem het, het Hy julle uitverkies en deur die Gees afgesonder </a:t>
            </a:r>
            <a:r>
              <a:rPr lang="af-ZA" i="1" u="sng" dirty="0"/>
              <a:t>om aan Hom gehoorsaam</a:t>
            </a:r>
            <a:r>
              <a:rPr lang="af-ZA" i="1" dirty="0"/>
              <a:t> te wees en besprinkel te word met die bloed van Jesus Christus.</a:t>
            </a:r>
            <a:r>
              <a:rPr lang="af-ZA" i="1" dirty="0" smtClean="0"/>
              <a:t>”</a:t>
            </a:r>
            <a:endParaRPr lang="en-US" dirty="0"/>
          </a:p>
        </p:txBody>
      </p:sp>
    </p:spTree>
    <p:extLst>
      <p:ext uri="{BB962C8B-B14F-4D97-AF65-F5344CB8AC3E}">
        <p14:creationId xmlns:p14="http://schemas.microsoft.com/office/powerpoint/2010/main" val="2564143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smtClean="0">
                <a:solidFill>
                  <a:srgbClr val="008000"/>
                </a:solidFill>
              </a:rPr>
              <a:t>&gt;</a:t>
            </a:r>
            <a:r>
              <a:rPr lang="af-ZA" dirty="0" smtClean="0"/>
              <a:t>  Hulle </a:t>
            </a:r>
            <a:r>
              <a:rPr lang="af-ZA" dirty="0"/>
              <a:t>is nie Egiptenare </a:t>
            </a:r>
            <a:r>
              <a:rPr lang="af-ZA" dirty="0" smtClean="0"/>
              <a:t>nie:</a:t>
            </a:r>
            <a:r>
              <a:rPr lang="en-US" dirty="0"/>
              <a:t/>
            </a:r>
            <a:br>
              <a:rPr lang="en-US" dirty="0"/>
            </a:br>
            <a:r>
              <a:rPr lang="en-US" dirty="0" smtClean="0">
                <a:solidFill>
                  <a:srgbClr val="008000"/>
                </a:solidFill>
              </a:rPr>
              <a:t>&gt;</a:t>
            </a:r>
            <a:r>
              <a:rPr lang="en-US" dirty="0" smtClean="0"/>
              <a:t>  </a:t>
            </a:r>
            <a:r>
              <a:rPr lang="af-ZA" b="1" dirty="0" smtClean="0"/>
              <a:t>God </a:t>
            </a:r>
            <a:r>
              <a:rPr lang="af-ZA" b="1" dirty="0"/>
              <a:t>het ander plek vir my ingedagte:</a:t>
            </a:r>
            <a:r>
              <a:rPr lang="en-US" b="1" dirty="0"/>
              <a:t/>
            </a:r>
            <a:br>
              <a:rPr lang="en-US" b="1" dirty="0"/>
            </a:br>
            <a:endParaRPr lang="en-US" b="1" dirty="0"/>
          </a:p>
        </p:txBody>
      </p:sp>
    </p:spTree>
    <p:extLst>
      <p:ext uri="{BB962C8B-B14F-4D97-AF65-F5344CB8AC3E}">
        <p14:creationId xmlns:p14="http://schemas.microsoft.com/office/powerpoint/2010/main" val="6615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Pet. 1:3-4</a:t>
            </a:r>
            <a:r>
              <a:rPr lang="af-ZA" dirty="0">
                <a:solidFill>
                  <a:srgbClr val="008000"/>
                </a:solidFill>
              </a:rPr>
              <a:t>	</a:t>
            </a:r>
            <a:r>
              <a:rPr lang="af-ZA" i="1" dirty="0" smtClean="0">
                <a:solidFill>
                  <a:srgbClr val="008000"/>
                </a:solidFill>
              </a:rPr>
              <a:t/>
            </a:r>
            <a:br>
              <a:rPr lang="af-ZA" i="1" dirty="0" smtClean="0">
                <a:solidFill>
                  <a:srgbClr val="008000"/>
                </a:solidFill>
              </a:rPr>
            </a:br>
            <a:r>
              <a:rPr lang="af-ZA" i="1" dirty="0" smtClean="0"/>
              <a:t/>
            </a:r>
            <a:br>
              <a:rPr lang="af-ZA" i="1" dirty="0" smtClean="0"/>
            </a:br>
            <a:r>
              <a:rPr lang="af-ZA" i="1" dirty="0" smtClean="0"/>
              <a:t> “In </a:t>
            </a:r>
            <a:r>
              <a:rPr lang="af-ZA" i="1" dirty="0"/>
              <a:t>sy groot ontferming het Hy ons die nuwe lewe geskenk deur die opstanding van Jesus Christus uit die dood. Nou het ons '</a:t>
            </a:r>
            <a:r>
              <a:rPr lang="af-ZA" i="1" u="sng" dirty="0"/>
              <a:t>n lewende hoop op die onverganklike, onbesmette en onverwelklike erfenis </a:t>
            </a:r>
            <a:r>
              <a:rPr lang="af-ZA" i="1" dirty="0"/>
              <a:t>wat in die hemel ook vir julle in bewaring gehou word.”</a:t>
            </a:r>
            <a:endParaRPr lang="en-US" dirty="0"/>
          </a:p>
        </p:txBody>
      </p:sp>
    </p:spTree>
    <p:extLst>
      <p:ext uri="{BB962C8B-B14F-4D97-AF65-F5344CB8AC3E}">
        <p14:creationId xmlns:p14="http://schemas.microsoft.com/office/powerpoint/2010/main" val="2564143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1363</TotalTime>
  <Words>134</Words>
  <Application>Microsoft Macintosh PowerPoint</Application>
  <PresentationFormat>On-screen Show (4:3)</PresentationFormat>
  <Paragraphs>21</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Eks 29:45-46   “Ek sal tussen die Israeliete woon en hulle God wees. So sal hulle besef dat Ek, die Here, hulle God is wat hulle uit Egipte bevry het om tussen hulle te woon. Ek is die Here hulle God!”</vt:lpstr>
      <vt:lpstr>1 Pet. 2:5   “Laat julle as lewende stene opbou tot 'n geestelike huis, om 'n heilige priesterdom te wees en geestelike offers te bring wat deur Jesus Christus vir God welgevallig is.”</vt:lpstr>
      <vt:lpstr>PowerPoint Presentation</vt:lpstr>
      <vt:lpstr>&gt;  Hulle is nie Egiptenare nie: </vt:lpstr>
      <vt:lpstr>I Pet. 1:1   “Van Petrus, 'n apostel van Jesus Christus. Aan die uitverkorenes van God, vreemdelinge in die wêreld, wat verspreid woon in die provinsies Pontus, Galasië, Kappadosië, Asië en Bitinië.”</vt:lpstr>
      <vt:lpstr>1 Pet. 1:2    “Soos God die Vader dit vooraf bestem het, het Hy julle uitverkies en deur die Gees afgesonder om aan Hom gehoorsaam te wees en besprinkel te word met die bloed van Jesus Christus.”</vt:lpstr>
      <vt:lpstr>&gt;  Hulle is nie Egiptenare nie: &gt;  God het ander plek vir my ingedagte: </vt:lpstr>
      <vt:lpstr>I Pet. 1:3-4    “In sy groot ontferming het Hy ons die nuwe lewe geskenk deur die opstanding van Jesus Christus uit die dood. Nou het ons 'n lewende hoop op die onverganklike, onbesmette en onverwelklike erfenis wat in die hemel ook vir julle in bewaring gehou word.”</vt:lpstr>
      <vt:lpstr>&gt;  Hulle is nie Egiptenare nie: &gt;  God het ander plek vir my ingedagte: &gt;  Egipte is sleg, boos: </vt:lpstr>
      <vt:lpstr>Jak. 4:4-5   “Weet julle nie, julle ontroues, dat vriendskap met die wêreld vyandskap teen God is nie? Wie 'n vriend van die wêreld wil wees, wys daarmee dat hy 'n vyand van God is. Of dink julle dat die Skrif sonder rede sê dat God die gees wat Hy in ons laat woon, heeltemal vir Homself wil hê?”</vt:lpstr>
      <vt:lpstr>&gt;  Hulle is nie Egiptenare nie: &gt;  God het ander plek vir my ingedagte: &gt;  Egipte is sleg, boos: &gt;  God is Heilig! </vt:lpstr>
      <vt:lpstr>I Joh. 1:5   “God is lig, en daar is geen duisternis in Hom nie.”</vt:lpstr>
      <vt:lpstr>1 Joh. 1:6   “As ons beweer dat ons aan Hom deel het, en ons lewe in die duisternis, lieg ons en handel ons nie volgens die waarheid nie.”</vt:lpstr>
      <vt:lpstr>&gt;  Hulle is nie Egiptenare nie: &gt;  God het ander plek vir my ingedagte: &gt;  Egipte is sleg, boos: &gt;  God is Heilig! &gt;  Jesus Christus juis gesterwe dat ek kan breek met die wêreld! </vt:lpstr>
      <vt:lpstr>1 Joh. 4:9   “Hiérin is God se liefde vir ons geopenbaar: sy enigste Seun het Hy na die wêreld toe gestuur sodat ons deur Hom die lewe kan hê.”</vt:lpstr>
      <vt:lpstr>Luk. 19:10   “Die Seun van die mens het immers gekom om te soek en te red wat verlore is.” </vt:lpstr>
      <vt:lpstr>&gt;  Hulle is nie Egiptenare nie: &gt;  God het ander plek vir my ingedagte: &gt;  Egipte is sleg, boos: &gt;  God is Heilig! &gt;  Jesus Christus juis gesterwe dat ek kan breek met die wêreld! &gt;  My werk, my offer: </vt:lpstr>
      <vt:lpstr>1 Joh. 1:6   “As ons beweer dat ons aan Hom deel het, en ons lewe in die duisternis, lieg ons en handel ons nie volgens die waarheid nie.”</vt:lpstr>
      <vt:lpstr>1 Pet. 2:5   “Laat julle as lewende stene opbou tot 'n geestelike huis, om 'n heilige priesterdom te wees en geestelike offers te bring wat deur Jesus Christus vir God welgevallig is.”</vt:lpstr>
      <vt:lpstr>&gt;  Hulle is nie Egiptenare nie: &gt;  God het ander plek vir my ingedagte: &gt;  Egipte is sleg, boos: &gt;  God is Heilig! &gt;  Jesus Christus juis gesterwe dat ek kan breek met die wêreld! &gt;  My werk, my offer: &gt;  Getuienis vir die wêreld:</vt:lpstr>
      <vt:lpstr>Maar hoekom deur die woestyn?</vt:lpstr>
      <vt:lpstr>Is jy uit Egipte?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2017-01-12T09:08:28Z</dcterms:created>
  <dcterms:modified xsi:type="dcterms:W3CDTF">2017-01-13T07:51:58Z</dcterms:modified>
</cp:coreProperties>
</file>