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3"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17" autoAdjust="0"/>
    <p:restoredTop sz="94660"/>
  </p:normalViewPr>
  <p:slideViewPr>
    <p:cSldViewPr snapToGrid="0" snapToObjects="1">
      <p:cViewPr varScale="1">
        <p:scale>
          <a:sx n="136" d="100"/>
          <a:sy n="136" d="100"/>
        </p:scale>
        <p:origin x="-194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16F0E-36B9-1949-9E8D-C321C793CBA7}" type="datetimeFigureOut">
              <a:rPr lang="en-US" smtClean="0"/>
              <a:t>17-01-11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84FE71-5F86-0545-B8BA-01A96023B74F}" type="slidenum">
              <a:rPr lang="en-US" smtClean="0"/>
              <a:t>‹#›</a:t>
            </a:fld>
            <a:endParaRPr lang="en-US"/>
          </a:p>
        </p:txBody>
      </p:sp>
    </p:spTree>
    <p:extLst>
      <p:ext uri="{BB962C8B-B14F-4D97-AF65-F5344CB8AC3E}">
        <p14:creationId xmlns:p14="http://schemas.microsoft.com/office/powerpoint/2010/main" val="2136569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16F0E-36B9-1949-9E8D-C321C793CBA7}" type="datetimeFigureOut">
              <a:rPr lang="en-US" smtClean="0"/>
              <a:t>17-01-11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84FE71-5F86-0545-B8BA-01A96023B74F}" type="slidenum">
              <a:rPr lang="en-US" smtClean="0"/>
              <a:t>‹#›</a:t>
            </a:fld>
            <a:endParaRPr lang="en-US"/>
          </a:p>
        </p:txBody>
      </p:sp>
    </p:spTree>
    <p:extLst>
      <p:ext uri="{BB962C8B-B14F-4D97-AF65-F5344CB8AC3E}">
        <p14:creationId xmlns:p14="http://schemas.microsoft.com/office/powerpoint/2010/main" val="2948574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16F0E-36B9-1949-9E8D-C321C793CBA7}" type="datetimeFigureOut">
              <a:rPr lang="en-US" smtClean="0"/>
              <a:t>17-01-11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84FE71-5F86-0545-B8BA-01A96023B74F}" type="slidenum">
              <a:rPr lang="en-US" smtClean="0"/>
              <a:t>‹#›</a:t>
            </a:fld>
            <a:endParaRPr lang="en-US"/>
          </a:p>
        </p:txBody>
      </p:sp>
    </p:spTree>
    <p:extLst>
      <p:ext uri="{BB962C8B-B14F-4D97-AF65-F5344CB8AC3E}">
        <p14:creationId xmlns:p14="http://schemas.microsoft.com/office/powerpoint/2010/main" val="2322550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16F0E-36B9-1949-9E8D-C321C793CBA7}" type="datetimeFigureOut">
              <a:rPr lang="en-US" smtClean="0"/>
              <a:t>17-01-11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84FE71-5F86-0545-B8BA-01A96023B74F}" type="slidenum">
              <a:rPr lang="en-US" smtClean="0"/>
              <a:t>‹#›</a:t>
            </a:fld>
            <a:endParaRPr lang="en-US"/>
          </a:p>
        </p:txBody>
      </p:sp>
    </p:spTree>
    <p:extLst>
      <p:ext uri="{BB962C8B-B14F-4D97-AF65-F5344CB8AC3E}">
        <p14:creationId xmlns:p14="http://schemas.microsoft.com/office/powerpoint/2010/main" val="1100133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16F0E-36B9-1949-9E8D-C321C793CBA7}" type="datetimeFigureOut">
              <a:rPr lang="en-US" smtClean="0"/>
              <a:t>17-01-11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84FE71-5F86-0545-B8BA-01A96023B74F}" type="slidenum">
              <a:rPr lang="en-US" smtClean="0"/>
              <a:t>‹#›</a:t>
            </a:fld>
            <a:endParaRPr lang="en-US"/>
          </a:p>
        </p:txBody>
      </p:sp>
    </p:spTree>
    <p:extLst>
      <p:ext uri="{BB962C8B-B14F-4D97-AF65-F5344CB8AC3E}">
        <p14:creationId xmlns:p14="http://schemas.microsoft.com/office/powerpoint/2010/main" val="1000533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16F0E-36B9-1949-9E8D-C321C793CBA7}" type="datetimeFigureOut">
              <a:rPr lang="en-US" smtClean="0"/>
              <a:t>17-01-11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84FE71-5F86-0545-B8BA-01A96023B74F}" type="slidenum">
              <a:rPr lang="en-US" smtClean="0"/>
              <a:t>‹#›</a:t>
            </a:fld>
            <a:endParaRPr lang="en-US"/>
          </a:p>
        </p:txBody>
      </p:sp>
    </p:spTree>
    <p:extLst>
      <p:ext uri="{BB962C8B-B14F-4D97-AF65-F5344CB8AC3E}">
        <p14:creationId xmlns:p14="http://schemas.microsoft.com/office/powerpoint/2010/main" val="74340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16F0E-36B9-1949-9E8D-C321C793CBA7}" type="datetimeFigureOut">
              <a:rPr lang="en-US" smtClean="0"/>
              <a:t>17-01-11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84FE71-5F86-0545-B8BA-01A96023B74F}" type="slidenum">
              <a:rPr lang="en-US" smtClean="0"/>
              <a:t>‹#›</a:t>
            </a:fld>
            <a:endParaRPr lang="en-US"/>
          </a:p>
        </p:txBody>
      </p:sp>
    </p:spTree>
    <p:extLst>
      <p:ext uri="{BB962C8B-B14F-4D97-AF65-F5344CB8AC3E}">
        <p14:creationId xmlns:p14="http://schemas.microsoft.com/office/powerpoint/2010/main" val="1423093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16F0E-36B9-1949-9E8D-C321C793CBA7}" type="datetimeFigureOut">
              <a:rPr lang="en-US" smtClean="0"/>
              <a:t>17-01-11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84FE71-5F86-0545-B8BA-01A96023B74F}" type="slidenum">
              <a:rPr lang="en-US" smtClean="0"/>
              <a:t>‹#›</a:t>
            </a:fld>
            <a:endParaRPr lang="en-US"/>
          </a:p>
        </p:txBody>
      </p:sp>
    </p:spTree>
    <p:extLst>
      <p:ext uri="{BB962C8B-B14F-4D97-AF65-F5344CB8AC3E}">
        <p14:creationId xmlns:p14="http://schemas.microsoft.com/office/powerpoint/2010/main" val="953639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16F0E-36B9-1949-9E8D-C321C793CBA7}" type="datetimeFigureOut">
              <a:rPr lang="en-US" smtClean="0"/>
              <a:t>17-01-11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84FE71-5F86-0545-B8BA-01A96023B74F}" type="slidenum">
              <a:rPr lang="en-US" smtClean="0"/>
              <a:t>‹#›</a:t>
            </a:fld>
            <a:endParaRPr lang="en-US"/>
          </a:p>
        </p:txBody>
      </p:sp>
    </p:spTree>
    <p:extLst>
      <p:ext uri="{BB962C8B-B14F-4D97-AF65-F5344CB8AC3E}">
        <p14:creationId xmlns:p14="http://schemas.microsoft.com/office/powerpoint/2010/main" val="2190656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16F0E-36B9-1949-9E8D-C321C793CBA7}" type="datetimeFigureOut">
              <a:rPr lang="en-US" smtClean="0"/>
              <a:t>17-01-11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84FE71-5F86-0545-B8BA-01A96023B74F}" type="slidenum">
              <a:rPr lang="en-US" smtClean="0"/>
              <a:t>‹#›</a:t>
            </a:fld>
            <a:endParaRPr lang="en-US"/>
          </a:p>
        </p:txBody>
      </p:sp>
    </p:spTree>
    <p:extLst>
      <p:ext uri="{BB962C8B-B14F-4D97-AF65-F5344CB8AC3E}">
        <p14:creationId xmlns:p14="http://schemas.microsoft.com/office/powerpoint/2010/main" val="2286098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16F0E-36B9-1949-9E8D-C321C793CBA7}" type="datetimeFigureOut">
              <a:rPr lang="en-US" smtClean="0"/>
              <a:t>17-01-11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84FE71-5F86-0545-B8BA-01A96023B74F}" type="slidenum">
              <a:rPr lang="en-US" smtClean="0"/>
              <a:t>‹#›</a:t>
            </a:fld>
            <a:endParaRPr lang="en-US"/>
          </a:p>
        </p:txBody>
      </p:sp>
    </p:spTree>
    <p:extLst>
      <p:ext uri="{BB962C8B-B14F-4D97-AF65-F5344CB8AC3E}">
        <p14:creationId xmlns:p14="http://schemas.microsoft.com/office/powerpoint/2010/main" val="358590595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16F0E-36B9-1949-9E8D-C321C793CBA7}" type="datetimeFigureOut">
              <a:rPr lang="en-US" smtClean="0"/>
              <a:t>17-01-11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84FE71-5F86-0545-B8BA-01A96023B74F}" type="slidenum">
              <a:rPr lang="en-US" smtClean="0"/>
              <a:t>‹#›</a:t>
            </a:fld>
            <a:endParaRPr lang="en-US"/>
          </a:p>
        </p:txBody>
      </p:sp>
    </p:spTree>
    <p:extLst>
      <p:ext uri="{BB962C8B-B14F-4D97-AF65-F5344CB8AC3E}">
        <p14:creationId xmlns:p14="http://schemas.microsoft.com/office/powerpoint/2010/main" val="2366591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1180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3:19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En so kom die skeiding: die lig het na die wêreld toe gekom, en tog het die mense eerder die duisternis as die lig liefgehad, want hulle dade was sleg.</a:t>
            </a:r>
            <a:r>
              <a:rPr lang="af-ZA" i="1" dirty="0" smtClean="0"/>
              <a:t>”</a:t>
            </a:r>
            <a:endParaRPr lang="en-US" dirty="0"/>
          </a:p>
        </p:txBody>
      </p:sp>
    </p:spTree>
    <p:extLst>
      <p:ext uri="{BB962C8B-B14F-4D97-AF65-F5344CB8AC3E}">
        <p14:creationId xmlns:p14="http://schemas.microsoft.com/office/powerpoint/2010/main" val="3768484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a:solidFill>
                  <a:srgbClr val="008000"/>
                </a:solidFill>
              </a:rPr>
              <a:t>1 Tim. 6:16</a:t>
            </a:r>
            <a:r>
              <a:rPr lang="af-ZA" i="1" dirty="0"/>
              <a:t>	</a:t>
            </a:r>
            <a:r>
              <a:rPr lang="af-ZA" i="1" dirty="0" smtClean="0"/>
              <a:t/>
            </a:r>
            <a:br>
              <a:rPr lang="af-ZA" i="1" dirty="0" smtClean="0"/>
            </a:br>
            <a:r>
              <a:rPr lang="af-ZA" i="1" dirty="0"/>
              <a:t/>
            </a:r>
            <a:br>
              <a:rPr lang="af-ZA" i="1" dirty="0"/>
            </a:br>
            <a:r>
              <a:rPr lang="af-ZA" i="1" dirty="0" smtClean="0"/>
              <a:t>“</a:t>
            </a:r>
            <a:r>
              <a:rPr lang="af-ZA" i="1" dirty="0"/>
              <a:t>Hy alleen besit onsterflikheid; Hy woon in ontoeganklike lig. Geen mens het Hom gesien of kan Hom sien nie. Aan Hom kom toe eer en ewige mag! Amen.</a:t>
            </a:r>
            <a:r>
              <a:rPr lang="af-ZA" i="1" dirty="0" smtClean="0"/>
              <a:t>”</a:t>
            </a:r>
            <a:endParaRPr lang="en-US" dirty="0"/>
          </a:p>
        </p:txBody>
      </p:sp>
    </p:spTree>
    <p:extLst>
      <p:ext uri="{BB962C8B-B14F-4D97-AF65-F5344CB8AC3E}">
        <p14:creationId xmlns:p14="http://schemas.microsoft.com/office/powerpoint/2010/main" val="2936639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15:1-2</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Wie het die reg om in u woonplek te kom, Here? Wie mag op u heilige berg vertoef? Hy wat onberispelik wandel en doen wat reg is</a:t>
            </a:r>
            <a:r>
              <a:rPr lang="af-ZA" i="1" dirty="0" smtClean="0"/>
              <a:t>,</a:t>
            </a:r>
            <a:endParaRPr lang="en-US" dirty="0"/>
          </a:p>
        </p:txBody>
      </p:sp>
    </p:spTree>
    <p:extLst>
      <p:ext uri="{BB962C8B-B14F-4D97-AF65-F5344CB8AC3E}">
        <p14:creationId xmlns:p14="http://schemas.microsoft.com/office/powerpoint/2010/main" val="3768484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24:3-4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Wie mag die berg van die Here opgaan en wie mag in sy heiligdom gaan staan? Dié een wie se hande rein en wie se hart suiwer is,</a:t>
            </a:r>
            <a:r>
              <a:rPr lang="en-US" dirty="0"/>
              <a:t/>
            </a:r>
            <a:br>
              <a:rPr lang="en-US" dirty="0"/>
            </a:br>
            <a:r>
              <a:rPr lang="af-ZA" i="1" dirty="0"/>
              <a:t>wat alle bedrog vermy en geen vals eed aflê nie</a:t>
            </a:r>
            <a:r>
              <a:rPr lang="af-ZA" dirty="0"/>
              <a:t>.</a:t>
            </a:r>
            <a:r>
              <a:rPr lang="af-ZA" dirty="0" smtClean="0"/>
              <a:t>”</a:t>
            </a:r>
            <a:endParaRPr lang="en-US" dirty="0"/>
          </a:p>
        </p:txBody>
      </p:sp>
    </p:spTree>
    <p:extLst>
      <p:ext uri="{BB962C8B-B14F-4D97-AF65-F5344CB8AC3E}">
        <p14:creationId xmlns:p14="http://schemas.microsoft.com/office/powerpoint/2010/main" val="3768484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8484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1:21</a:t>
            </a:r>
            <a:r>
              <a:rPr lang="af-ZA" b="1" dirty="0"/>
              <a:t>	</a:t>
            </a:r>
            <a:r>
              <a:rPr lang="af-ZA" b="1" dirty="0" smtClean="0"/>
              <a:t/>
            </a:r>
            <a:br>
              <a:rPr lang="af-ZA" b="1" dirty="0" smtClean="0"/>
            </a:br>
            <a:r>
              <a:rPr lang="af-ZA" b="1" dirty="0"/>
              <a:t/>
            </a:r>
            <a:br>
              <a:rPr lang="af-ZA" b="1" dirty="0"/>
            </a:br>
            <a:r>
              <a:rPr lang="af-ZA" i="1" dirty="0" smtClean="0"/>
              <a:t>“</a:t>
            </a:r>
            <a:r>
              <a:rPr lang="af-ZA" i="1" dirty="0"/>
              <a:t>Sy sal 'n Seun in die wêreld bring, en jy moet Hom Jesus noem, want dit is Hy wat sy volk van hulle sondes sal verlos.”</a:t>
            </a:r>
            <a:endParaRPr lang="en-US" dirty="0"/>
          </a:p>
        </p:txBody>
      </p:sp>
    </p:spTree>
    <p:extLst>
      <p:ext uri="{BB962C8B-B14F-4D97-AF65-F5344CB8AC3E}">
        <p14:creationId xmlns:p14="http://schemas.microsoft.com/office/powerpoint/2010/main" val="3768484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84844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3:10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Al wat ek wens, is om Christus te ken, die krag van sy opstanding te ondervind en deel te hê aan sy lyding deur aan Hom gelyk te word in sy dood</a:t>
            </a:r>
            <a:r>
              <a:rPr lang="af-ZA" dirty="0"/>
              <a:t>,”</a:t>
            </a:r>
            <a:endParaRPr lang="en-US" dirty="0"/>
          </a:p>
        </p:txBody>
      </p:sp>
    </p:spTree>
    <p:extLst>
      <p:ext uri="{BB962C8B-B14F-4D97-AF65-F5344CB8AC3E}">
        <p14:creationId xmlns:p14="http://schemas.microsoft.com/office/powerpoint/2010/main" val="37684844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2:4-5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Maar Ek het dít teen julle: julle het My nie meer so lief soos in die begin nie. Dink daaraan hoe ver julle al agteruitgegaan het. Bekeer julle en doen weer wat julle in die begin gedoen het.</a:t>
            </a:r>
            <a:r>
              <a:rPr lang="af-ZA" dirty="0"/>
              <a:t>.</a:t>
            </a:r>
            <a:r>
              <a:rPr lang="af-ZA" dirty="0" smtClean="0"/>
              <a:t>”</a:t>
            </a:r>
            <a:endParaRPr lang="en-US" dirty="0"/>
          </a:p>
        </p:txBody>
      </p:sp>
    </p:spTree>
    <p:extLst>
      <p:ext uri="{BB962C8B-B14F-4D97-AF65-F5344CB8AC3E}">
        <p14:creationId xmlns:p14="http://schemas.microsoft.com/office/powerpoint/2010/main" val="96914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2:4-5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Maar Ek het dít teen julle: julle het My nie meer so lief soos in die begin nie. Dink daaraan hoe ver julle al agteruitgegaan het. Bekeer julle en doen weer wat julle in die begin gedoen het.</a:t>
            </a:r>
            <a:r>
              <a:rPr lang="af-ZA" dirty="0"/>
              <a:t>.</a:t>
            </a:r>
            <a:r>
              <a:rPr lang="af-ZA" dirty="0" smtClean="0"/>
              <a:t>”</a:t>
            </a:r>
            <a:endParaRPr lang="en-US" dirty="0"/>
          </a:p>
        </p:txBody>
      </p:sp>
    </p:spTree>
    <p:extLst>
      <p:ext uri="{BB962C8B-B14F-4D97-AF65-F5344CB8AC3E}">
        <p14:creationId xmlns:p14="http://schemas.microsoft.com/office/powerpoint/2010/main" val="1357788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Timothy 3:5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Hulle sal nog die uiterlike skyn van die godsdiens hê, </a:t>
            </a:r>
            <a:r>
              <a:rPr lang="af-ZA" i="1" u="sng" dirty="0"/>
              <a:t>maar die krag van die godsdiens sal hulle nie ken nie</a:t>
            </a:r>
            <a:r>
              <a:rPr lang="af-ZA" i="1" dirty="0"/>
              <a:t>. Bly weg van sulke mense af.</a:t>
            </a:r>
            <a:r>
              <a:rPr lang="af-ZA" dirty="0" smtClean="0"/>
              <a:t>”</a:t>
            </a:r>
            <a:endParaRPr lang="en-US" dirty="0"/>
          </a:p>
        </p:txBody>
      </p:sp>
    </p:spTree>
    <p:extLst>
      <p:ext uri="{BB962C8B-B14F-4D97-AF65-F5344CB8AC3E}">
        <p14:creationId xmlns:p14="http://schemas.microsoft.com/office/powerpoint/2010/main" val="3768484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Open. 3:15-17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Ek weet alles wat julle doen. Ek weet dat julle nie koud is nie, en ook nie warm nie. As julle tog maar koud of warm was! Maar nou, omdat julle lou is, nie warm nie en ook nie koud nie, gaan Ek julle uit my mond uitspoeg. Julle sê: “Ons is ryk, skatryk, en ons het niks meer nodig nie,” en julle weet nie dat julle ellendig en beklaenswaardig is nie, arm, blind en kaal.</a:t>
            </a:r>
            <a:r>
              <a:rPr lang="af-ZA" dirty="0" smtClean="0"/>
              <a:t>”</a:t>
            </a:r>
            <a:endParaRPr lang="en-US" dirty="0"/>
          </a:p>
        </p:txBody>
      </p:sp>
    </p:spTree>
    <p:extLst>
      <p:ext uri="{BB962C8B-B14F-4D97-AF65-F5344CB8AC3E}">
        <p14:creationId xmlns:p14="http://schemas.microsoft.com/office/powerpoint/2010/main" val="3768484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8484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Pet. 1:15</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Nee, soos Hy wat julle geroep het, heilig is, moet julle ook in julle hele lewenswandel heilig wees</a:t>
            </a:r>
            <a:r>
              <a:rPr lang="af-ZA" dirty="0"/>
              <a:t>.</a:t>
            </a:r>
            <a:r>
              <a:rPr lang="af-ZA" dirty="0" smtClean="0"/>
              <a:t>”</a:t>
            </a:r>
            <a:endParaRPr lang="en-US" dirty="0"/>
          </a:p>
        </p:txBody>
      </p:sp>
    </p:spTree>
    <p:extLst>
      <p:ext uri="{BB962C8B-B14F-4D97-AF65-F5344CB8AC3E}">
        <p14:creationId xmlns:p14="http://schemas.microsoft.com/office/powerpoint/2010/main" val="3768484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So het Hy, nog voordat die wêreld geskep is, ons in Christus uitverkies om heilig en onberispelik voor Hom te wees.”</a:t>
            </a:r>
            <a:endParaRPr lang="en-US" dirty="0"/>
          </a:p>
        </p:txBody>
      </p:sp>
    </p:spTree>
    <p:extLst>
      <p:ext uri="{BB962C8B-B14F-4D97-AF65-F5344CB8AC3E}">
        <p14:creationId xmlns:p14="http://schemas.microsoft.com/office/powerpoint/2010/main" val="3768484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 12:14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Beywer julle vir vrede met alle mense asook vir 'n heilige lewe, waarsonder niemand die Here sal sien nie</a:t>
            </a:r>
            <a:r>
              <a:rPr lang="af-ZA" dirty="0"/>
              <a:t>.</a:t>
            </a:r>
            <a:r>
              <a:rPr lang="af-ZA" dirty="0" smtClean="0"/>
              <a:t>”</a:t>
            </a:r>
            <a:endParaRPr lang="en-US" dirty="0"/>
          </a:p>
        </p:txBody>
      </p:sp>
    </p:spTree>
    <p:extLst>
      <p:ext uri="{BB962C8B-B14F-4D97-AF65-F5344CB8AC3E}">
        <p14:creationId xmlns:p14="http://schemas.microsoft.com/office/powerpoint/2010/main" val="3768484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84844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77</Words>
  <Application>Microsoft Macintosh PowerPoint</Application>
  <PresentationFormat>On-screen Show (4:3)</PresentationFormat>
  <Paragraphs>13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Open. 2:4-5   “Maar Ek het dít teen julle: julle het My nie meer so lief soos in die begin nie. Dink daaraan hoe ver julle al agteruitgegaan het. Bekeer julle en doen weer wat julle in die begin gedoen het..”</vt:lpstr>
      <vt:lpstr>2 Timothy 3:5   “Hulle sal nog die uiterlike skyn van die godsdiens hê, maar die krag van die godsdiens sal hulle nie ken nie. Bly weg van sulke mense af.”</vt:lpstr>
      <vt:lpstr>Open. 3:15-17   “Ek weet alles wat julle doen. Ek weet dat julle nie koud is nie, en ook nie warm nie. As julle tog maar koud of warm was! Maar nou, omdat julle lou is, nie warm nie en ook nie koud nie, gaan Ek julle uit my mond uitspoeg. Julle sê: “Ons is ryk, skatryk, en ons het niks meer nodig nie,” en julle weet nie dat julle ellendig en beklaenswaardig is nie, arm, blind en kaal.”</vt:lpstr>
      <vt:lpstr>PowerPoint Presentation</vt:lpstr>
      <vt:lpstr>1 Pet. 1:15   “Nee, soos Hy wat julle geroep het, heilig is, moet julle ook in julle hele lewenswandel heilig wees.”</vt:lpstr>
      <vt:lpstr>Ef. 1:4    “So het Hy, nog voordat die wêreld geskep is, ons in Christus uitverkies om heilig en onberispelik voor Hom te wees.”</vt:lpstr>
      <vt:lpstr>Heb. 12:14   “Beywer julle vir vrede met alle mense asook vir 'n heilige lewe, waarsonder niemand die Here sal sien nie.”</vt:lpstr>
      <vt:lpstr>PowerPoint Presentation</vt:lpstr>
      <vt:lpstr>Joh. 3:19   “En so kom die skeiding: die lig het na die wêreld toe gekom, en tog het die mense eerder die duisternis as die lig liefgehad, want hulle dade was sleg.”</vt:lpstr>
      <vt:lpstr>1 Tim. 6:16   “Hy alleen besit onsterflikheid; Hy woon in ontoeganklike lig. Geen mens het Hom gesien of kan Hom sien nie. Aan Hom kom toe eer en ewige mag! Amen.”</vt:lpstr>
      <vt:lpstr>Ps. 15:1-2   “Wie het die reg om in u woonplek te kom, Here? Wie mag op u heilige berg vertoef? Hy wat onberispelik wandel en doen wat reg is,</vt:lpstr>
      <vt:lpstr>Ps. 24:3-4   “Wie mag die berg van die Here opgaan en wie mag in sy heiligdom gaan staan? Dié een wie se hande rein en wie se hart suiwer is, wat alle bedrog vermy en geen vals eed aflê nie.”</vt:lpstr>
      <vt:lpstr>PowerPoint Presentation</vt:lpstr>
      <vt:lpstr>Matt. 1:21   “Sy sal 'n Seun in die wêreld bring, en jy moet Hom Jesus noem, want dit is Hy wat sy volk van hulle sondes sal verlos.”</vt:lpstr>
      <vt:lpstr>PowerPoint Presentation</vt:lpstr>
      <vt:lpstr>Fil. 3:10    “Al wat ek wens, is om Christus te ken, die krag van sy opstanding te ondervind en deel te hê aan sy lyding deur aan Hom gelyk te word in sy dood,”</vt:lpstr>
      <vt:lpstr>Open. 2:4-5   “Maar Ek het dít teen julle: julle het My nie meer so lief soos in die begin nie. Dink daaraan hoe ver julle al agteruitgegaan het. Bekeer julle en doen weer wat julle in die begin gedoen het..”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2017-01-10T07:57:20Z</dcterms:created>
  <dcterms:modified xsi:type="dcterms:W3CDTF">2017-01-11T08:14:52Z</dcterms:modified>
</cp:coreProperties>
</file>