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2" r:id="rId7"/>
    <p:sldId id="263"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24" autoAdjust="0"/>
    <p:restoredTop sz="94660"/>
  </p:normalViewPr>
  <p:slideViewPr>
    <p:cSldViewPr snapToGrid="0" snapToObjects="1">
      <p:cViewPr varScale="1">
        <p:scale>
          <a:sx n="134" d="100"/>
          <a:sy n="134" d="100"/>
        </p:scale>
        <p:origin x="-22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C121E4-F325-8540-AAF5-FD93242BE620}" type="datetimeFigureOut">
              <a:rPr lang="en-US" smtClean="0"/>
              <a:t>17-01-16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259178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C121E4-F325-8540-AAF5-FD93242BE620}" type="datetimeFigureOut">
              <a:rPr lang="en-US" smtClean="0"/>
              <a:t>17-01-16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1536622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C121E4-F325-8540-AAF5-FD93242BE620}" type="datetimeFigureOut">
              <a:rPr lang="en-US" smtClean="0"/>
              <a:t>17-01-16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876212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C121E4-F325-8540-AAF5-FD93242BE620}" type="datetimeFigureOut">
              <a:rPr lang="en-US" smtClean="0"/>
              <a:t>17-01-16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43515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C121E4-F325-8540-AAF5-FD93242BE620}" type="datetimeFigureOut">
              <a:rPr lang="en-US" smtClean="0"/>
              <a:t>17-01-16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2323199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C121E4-F325-8540-AAF5-FD93242BE620}" type="datetimeFigureOut">
              <a:rPr lang="en-US" smtClean="0"/>
              <a:t>17-01-16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3675409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C121E4-F325-8540-AAF5-FD93242BE620}" type="datetimeFigureOut">
              <a:rPr lang="en-US" smtClean="0"/>
              <a:t>17-01-16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3316185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C121E4-F325-8540-AAF5-FD93242BE620}" type="datetimeFigureOut">
              <a:rPr lang="en-US" smtClean="0"/>
              <a:t>17-01-16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1550001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121E4-F325-8540-AAF5-FD93242BE620}" type="datetimeFigureOut">
              <a:rPr lang="en-US" smtClean="0"/>
              <a:t>17-01-16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3823885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C121E4-F325-8540-AAF5-FD93242BE620}" type="datetimeFigureOut">
              <a:rPr lang="en-US" smtClean="0"/>
              <a:t>17-01-16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1741791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C121E4-F325-8540-AAF5-FD93242BE620}" type="datetimeFigureOut">
              <a:rPr lang="en-US" smtClean="0"/>
              <a:t>17-01-16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5D881-905C-AB48-86B2-B9A5093B2BC5}" type="slidenum">
              <a:rPr lang="en-US" smtClean="0"/>
              <a:t>‹#›</a:t>
            </a:fld>
            <a:endParaRPr lang="en-US"/>
          </a:p>
        </p:txBody>
      </p:sp>
    </p:spTree>
    <p:extLst>
      <p:ext uri="{BB962C8B-B14F-4D97-AF65-F5344CB8AC3E}">
        <p14:creationId xmlns:p14="http://schemas.microsoft.com/office/powerpoint/2010/main" val="6207314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121E4-F325-8540-AAF5-FD93242BE620}" type="datetimeFigureOut">
              <a:rPr lang="en-US" smtClean="0"/>
              <a:t>17-01-16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15D881-905C-AB48-86B2-B9A5093B2BC5}" type="slidenum">
              <a:rPr lang="en-US" smtClean="0"/>
              <a:t>‹#›</a:t>
            </a:fld>
            <a:endParaRPr lang="en-US"/>
          </a:p>
        </p:txBody>
      </p:sp>
    </p:spTree>
    <p:extLst>
      <p:ext uri="{BB962C8B-B14F-4D97-AF65-F5344CB8AC3E}">
        <p14:creationId xmlns:p14="http://schemas.microsoft.com/office/powerpoint/2010/main" val="1611694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24:9-18</a:t>
            </a:r>
            <a:r>
              <a:rPr lang="en-US" dirty="0" smtClean="0">
                <a:solidFill>
                  <a:srgbClr val="008000"/>
                </a:solidFill>
                <a:effectLst/>
              </a:rPr>
              <a:t> </a:t>
            </a:r>
            <a:endParaRPr lang="en-US" dirty="0">
              <a:solidFill>
                <a:srgbClr val="008000"/>
              </a:solidFill>
            </a:endParaRPr>
          </a:p>
        </p:txBody>
      </p:sp>
    </p:spTree>
    <p:extLst>
      <p:ext uri="{BB962C8B-B14F-4D97-AF65-F5344CB8AC3E}">
        <p14:creationId xmlns:p14="http://schemas.microsoft.com/office/powerpoint/2010/main" val="1566608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20:18-21</a:t>
            </a:r>
            <a:r>
              <a:rPr lang="en-US" dirty="0" smtClean="0">
                <a:solidFill>
                  <a:srgbClr val="008000"/>
                </a:solidFill>
                <a:effectLst/>
              </a:rPr>
              <a:t> </a:t>
            </a:r>
            <a:endParaRPr lang="en-US" dirty="0">
              <a:solidFill>
                <a:srgbClr val="008000"/>
              </a:solidFill>
            </a:endParaRPr>
          </a:p>
        </p:txBody>
      </p:sp>
    </p:spTree>
    <p:extLst>
      <p:ext uri="{BB962C8B-B14F-4D97-AF65-F5344CB8AC3E}">
        <p14:creationId xmlns:p14="http://schemas.microsoft.com/office/powerpoint/2010/main" val="2082182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2182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Rom. 1:20-23</a:t>
            </a:r>
            <a:r>
              <a:rPr lang="af-ZA" b="1" dirty="0"/>
              <a:t>	</a:t>
            </a:r>
            <a:r>
              <a:rPr lang="af-ZA" b="1" dirty="0" smtClean="0"/>
              <a:t/>
            </a:r>
            <a:br>
              <a:rPr lang="af-ZA" b="1" dirty="0" smtClean="0"/>
            </a:br>
            <a:r>
              <a:rPr lang="af-ZA" dirty="0" smtClean="0"/>
              <a:t>“</a:t>
            </a:r>
            <a:r>
              <a:rPr lang="af-ZA" i="1" dirty="0" smtClean="0"/>
              <a:t>Vir </a:t>
            </a:r>
            <a:r>
              <a:rPr lang="af-ZA" i="1" dirty="0"/>
              <a:t>hierdie mense is daar dus geen verontskuldiging nie, omdat, al weet hulle van God, hulle Hom nie as God eer en dank nie. Met hulle redenasies bereik hulle niks nie, en deur hulle gebrek aan insig bly hulle in die duister. Hulle gee voor dat hulle verstandig is, maar hulle is dwaas. In die plek van die heerlikheid van die </a:t>
            </a:r>
            <a:endParaRPr lang="en-US" dirty="0"/>
          </a:p>
        </p:txBody>
      </p:sp>
    </p:spTree>
    <p:extLst>
      <p:ext uri="{BB962C8B-B14F-4D97-AF65-F5344CB8AC3E}">
        <p14:creationId xmlns:p14="http://schemas.microsoft.com/office/powerpoint/2010/main" val="2082182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7:21</a:t>
            </a:r>
            <a:r>
              <a:rPr lang="af-ZA" dirty="0">
                <a:solidFill>
                  <a:srgbClr val="008000"/>
                </a:solidFill>
              </a:rPr>
              <a:t> </a:t>
            </a:r>
            <a:r>
              <a:rPr lang="af-ZA" dirty="0"/>
              <a:t>	</a:t>
            </a:r>
            <a:r>
              <a:rPr lang="af-ZA" dirty="0" smtClean="0"/>
              <a:t/>
            </a:r>
            <a:br>
              <a:rPr lang="af-ZA" dirty="0" smtClean="0"/>
            </a:br>
            <a:r>
              <a:rPr lang="af-ZA" dirty="0"/>
              <a:t/>
            </a:r>
            <a:br>
              <a:rPr lang="af-ZA" dirty="0"/>
            </a:br>
            <a:r>
              <a:rPr lang="af-ZA" dirty="0" smtClean="0"/>
              <a:t>“</a:t>
            </a:r>
            <a:r>
              <a:rPr lang="af-ZA" i="1" dirty="0"/>
              <a:t>Nie elkeen wat vir My sê: ‘Here, Here,’ sal in die koninkryk van die hemel ingaan nie, maar net hy wat die wil doen van my Vader wat in die hemel is</a:t>
            </a:r>
            <a:r>
              <a:rPr lang="af-ZA" dirty="0"/>
              <a:t>.</a:t>
            </a:r>
            <a:r>
              <a:rPr lang="af-ZA" dirty="0" smtClean="0"/>
              <a:t>”</a:t>
            </a:r>
            <a:endParaRPr lang="en-US" dirty="0"/>
          </a:p>
        </p:txBody>
      </p:sp>
    </p:spTree>
    <p:extLst>
      <p:ext uri="{BB962C8B-B14F-4D97-AF65-F5344CB8AC3E}">
        <p14:creationId xmlns:p14="http://schemas.microsoft.com/office/powerpoint/2010/main" val="2082182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 II Kor. 11:3-4</a:t>
            </a:r>
            <a:r>
              <a:rPr lang="af-ZA" b="1" dirty="0"/>
              <a:t>	</a:t>
            </a:r>
            <a:r>
              <a:rPr lang="af-ZA" b="1" dirty="0" smtClean="0"/>
              <a:t/>
            </a:r>
            <a:br>
              <a:rPr lang="af-ZA" b="1" dirty="0" smtClean="0"/>
            </a:br>
            <a:r>
              <a:rPr lang="af-ZA" i="1" dirty="0" smtClean="0"/>
              <a:t>“</a:t>
            </a:r>
            <a:r>
              <a:rPr lang="af-ZA" i="1" dirty="0"/>
              <a:t>Maar ek is bang dat julle gedagtes weggelei sal word van die onverdeelde en suiwere toewyding aan Christus, net soos Eva verlei is deur die listigheid van die slang. Ek sê dit omdat julle so maklik daarmee genoeë neem as iemand </a:t>
            </a:r>
            <a:r>
              <a:rPr lang="af-ZA" i="1" u="sng" dirty="0"/>
              <a:t>'n ander Jesus</a:t>
            </a:r>
            <a:r>
              <a:rPr lang="af-ZA" i="1" dirty="0"/>
              <a:t> kom verkondig as wat ons verkondig het, en julle neem net so maklik 'n ander gees en 'n ander evangelie aan as dié wat julle van ons ontvang het.</a:t>
            </a:r>
            <a:r>
              <a:rPr lang="af-ZA" i="1" dirty="0" smtClean="0"/>
              <a:t>”</a:t>
            </a:r>
            <a:endParaRPr lang="en-US" dirty="0"/>
          </a:p>
        </p:txBody>
      </p:sp>
    </p:spTree>
    <p:extLst>
      <p:ext uri="{BB962C8B-B14F-4D97-AF65-F5344CB8AC3E}">
        <p14:creationId xmlns:p14="http://schemas.microsoft.com/office/powerpoint/2010/main" val="2082182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2182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	</a:t>
            </a:r>
            <a:r>
              <a:rPr lang="af-ZA" i="1" dirty="0"/>
              <a:t>“If you go to the mountian, you change. If you stay at the foot of the mountian, as Aäron did, God’s imange in you changes”</a:t>
            </a:r>
            <a:r>
              <a:rPr lang="en-US" dirty="0"/>
              <a:t/>
            </a:r>
            <a:br>
              <a:rPr lang="en-US" dirty="0"/>
            </a:br>
            <a:r>
              <a:rPr lang="en-US" dirty="0" smtClean="0"/>
              <a:t/>
            </a:r>
            <a:br>
              <a:rPr lang="en-US" dirty="0" smtClean="0"/>
            </a:br>
            <a:r>
              <a:rPr lang="en-US" dirty="0"/>
              <a:t>	</a:t>
            </a:r>
            <a:r>
              <a:rPr lang="en-US" dirty="0" smtClean="0"/>
              <a:t>																															</a:t>
            </a:r>
            <a:r>
              <a:rPr lang="af-ZA" b="1" dirty="0" smtClean="0">
                <a:solidFill>
                  <a:srgbClr val="660066"/>
                </a:solidFill>
              </a:rPr>
              <a:t>John Bevere</a:t>
            </a:r>
            <a:endParaRPr lang="en-US" dirty="0">
              <a:solidFill>
                <a:srgbClr val="660066"/>
              </a:solidFill>
            </a:endParaRPr>
          </a:p>
        </p:txBody>
      </p:sp>
    </p:spTree>
    <p:extLst>
      <p:ext uri="{BB962C8B-B14F-4D97-AF65-F5344CB8AC3E}">
        <p14:creationId xmlns:p14="http://schemas.microsoft.com/office/powerpoint/2010/main" val="2082182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35</Words>
  <Application>Microsoft Macintosh PowerPoint</Application>
  <PresentationFormat>On-screen Show (4:3)</PresentationFormat>
  <Paragraphs>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Eks. 24:9-18 </vt:lpstr>
      <vt:lpstr>Eks. 20:18-21 </vt:lpstr>
      <vt:lpstr>PowerPoint Presentation</vt:lpstr>
      <vt:lpstr>Rom. 1:20-23  “Vir hierdie mense is daar dus geen verontskuldiging nie, omdat, al weet hulle van God, hulle Hom nie as God eer en dank nie. Met hulle redenasies bereik hulle niks nie, en deur hulle gebrek aan insig bly hulle in die duister. Hulle gee voor dat hulle verstandig is, maar hulle is dwaas. In die plek van die heerlikheid van die </vt:lpstr>
      <vt:lpstr>Matt. 7:21    “Nie elkeen wat vir My sê: ‘Here, Here,’ sal in die koninkryk van die hemel ingaan nie, maar net hy wat die wil doen van my Vader wat in die hemel is.”</vt:lpstr>
      <vt:lpstr> II Kor. 11:3-4  “Maar ek is bang dat julle gedagtes weggelei sal word van die onverdeelde en suiwere toewyding aan Christus, net soos Eva verlei is deur die listigheid van die slang. Ek sê dit omdat julle so maklik daarmee genoeë neem as iemand 'n ander Jesus kom verkondig as wat ons verkondig het, en julle neem net so maklik 'n ander gees en 'n ander evangelie aan as dié wat julle van ons ontvang het.”</vt:lpstr>
      <vt:lpstr>PowerPoint Presentation</vt:lpstr>
      <vt:lpstr> “If you go to the mountian, you change. If you stay at the foot of the mountian, as Aäron did, God’s imange in you changes”                                  John Bevere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Eks. 24:9-18 </dc:title>
  <dc:creator>Edward Botha</dc:creator>
  <cp:lastModifiedBy>Edward Botha</cp:lastModifiedBy>
  <cp:revision>1</cp:revision>
  <dcterms:created xsi:type="dcterms:W3CDTF">2017-01-16T10:14:38Z</dcterms:created>
  <dcterms:modified xsi:type="dcterms:W3CDTF">2017-01-16T10:17:48Z</dcterms:modified>
</cp:coreProperties>
</file>