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3" r:id="rId17"/>
    <p:sldId id="274" r:id="rId18"/>
    <p:sldId id="275"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78" autoAdjust="0"/>
    <p:restoredTop sz="94660"/>
  </p:normalViewPr>
  <p:slideViewPr>
    <p:cSldViewPr snapToGrid="0" snapToObjects="1">
      <p:cViewPr varScale="1">
        <p:scale>
          <a:sx n="134" d="100"/>
          <a:sy n="134" d="100"/>
        </p:scale>
        <p:origin x="-216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A451D09-ED52-614C-A713-2E3E3DD1E79D}" type="datetimeFigureOut">
              <a:rPr lang="en-US" smtClean="0"/>
              <a:t>17-01-17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45AFEB-21CA-4A4E-A9FA-B1C5784E64B8}" type="slidenum">
              <a:rPr lang="en-US" smtClean="0"/>
              <a:t>‹#›</a:t>
            </a:fld>
            <a:endParaRPr lang="en-US"/>
          </a:p>
        </p:txBody>
      </p:sp>
    </p:spTree>
    <p:extLst>
      <p:ext uri="{BB962C8B-B14F-4D97-AF65-F5344CB8AC3E}">
        <p14:creationId xmlns:p14="http://schemas.microsoft.com/office/powerpoint/2010/main" val="1549719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451D09-ED52-614C-A713-2E3E3DD1E79D}" type="datetimeFigureOut">
              <a:rPr lang="en-US" smtClean="0"/>
              <a:t>17-01-17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45AFEB-21CA-4A4E-A9FA-B1C5784E64B8}" type="slidenum">
              <a:rPr lang="en-US" smtClean="0"/>
              <a:t>‹#›</a:t>
            </a:fld>
            <a:endParaRPr lang="en-US"/>
          </a:p>
        </p:txBody>
      </p:sp>
    </p:spTree>
    <p:extLst>
      <p:ext uri="{BB962C8B-B14F-4D97-AF65-F5344CB8AC3E}">
        <p14:creationId xmlns:p14="http://schemas.microsoft.com/office/powerpoint/2010/main" val="2104920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451D09-ED52-614C-A713-2E3E3DD1E79D}" type="datetimeFigureOut">
              <a:rPr lang="en-US" smtClean="0"/>
              <a:t>17-01-17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45AFEB-21CA-4A4E-A9FA-B1C5784E64B8}" type="slidenum">
              <a:rPr lang="en-US" smtClean="0"/>
              <a:t>‹#›</a:t>
            </a:fld>
            <a:endParaRPr lang="en-US"/>
          </a:p>
        </p:txBody>
      </p:sp>
    </p:spTree>
    <p:extLst>
      <p:ext uri="{BB962C8B-B14F-4D97-AF65-F5344CB8AC3E}">
        <p14:creationId xmlns:p14="http://schemas.microsoft.com/office/powerpoint/2010/main" val="2272454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451D09-ED52-614C-A713-2E3E3DD1E79D}" type="datetimeFigureOut">
              <a:rPr lang="en-US" smtClean="0"/>
              <a:t>17-01-17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45AFEB-21CA-4A4E-A9FA-B1C5784E64B8}" type="slidenum">
              <a:rPr lang="en-US" smtClean="0"/>
              <a:t>‹#›</a:t>
            </a:fld>
            <a:endParaRPr lang="en-US"/>
          </a:p>
        </p:txBody>
      </p:sp>
    </p:spTree>
    <p:extLst>
      <p:ext uri="{BB962C8B-B14F-4D97-AF65-F5344CB8AC3E}">
        <p14:creationId xmlns:p14="http://schemas.microsoft.com/office/powerpoint/2010/main" val="2121678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451D09-ED52-614C-A713-2E3E3DD1E79D}" type="datetimeFigureOut">
              <a:rPr lang="en-US" smtClean="0"/>
              <a:t>17-01-17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45AFEB-21CA-4A4E-A9FA-B1C5784E64B8}" type="slidenum">
              <a:rPr lang="en-US" smtClean="0"/>
              <a:t>‹#›</a:t>
            </a:fld>
            <a:endParaRPr lang="en-US"/>
          </a:p>
        </p:txBody>
      </p:sp>
    </p:spTree>
    <p:extLst>
      <p:ext uri="{BB962C8B-B14F-4D97-AF65-F5344CB8AC3E}">
        <p14:creationId xmlns:p14="http://schemas.microsoft.com/office/powerpoint/2010/main" val="630643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451D09-ED52-614C-A713-2E3E3DD1E79D}" type="datetimeFigureOut">
              <a:rPr lang="en-US" smtClean="0"/>
              <a:t>17-01-17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45AFEB-21CA-4A4E-A9FA-B1C5784E64B8}" type="slidenum">
              <a:rPr lang="en-US" smtClean="0"/>
              <a:t>‹#›</a:t>
            </a:fld>
            <a:endParaRPr lang="en-US"/>
          </a:p>
        </p:txBody>
      </p:sp>
    </p:spTree>
    <p:extLst>
      <p:ext uri="{BB962C8B-B14F-4D97-AF65-F5344CB8AC3E}">
        <p14:creationId xmlns:p14="http://schemas.microsoft.com/office/powerpoint/2010/main" val="436928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451D09-ED52-614C-A713-2E3E3DD1E79D}" type="datetimeFigureOut">
              <a:rPr lang="en-US" smtClean="0"/>
              <a:t>17-01-17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45AFEB-21CA-4A4E-A9FA-B1C5784E64B8}" type="slidenum">
              <a:rPr lang="en-US" smtClean="0"/>
              <a:t>‹#›</a:t>
            </a:fld>
            <a:endParaRPr lang="en-US"/>
          </a:p>
        </p:txBody>
      </p:sp>
    </p:spTree>
    <p:extLst>
      <p:ext uri="{BB962C8B-B14F-4D97-AF65-F5344CB8AC3E}">
        <p14:creationId xmlns:p14="http://schemas.microsoft.com/office/powerpoint/2010/main" val="1894335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451D09-ED52-614C-A713-2E3E3DD1E79D}" type="datetimeFigureOut">
              <a:rPr lang="en-US" smtClean="0"/>
              <a:t>17-01-17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45AFEB-21CA-4A4E-A9FA-B1C5784E64B8}" type="slidenum">
              <a:rPr lang="en-US" smtClean="0"/>
              <a:t>‹#›</a:t>
            </a:fld>
            <a:endParaRPr lang="en-US"/>
          </a:p>
        </p:txBody>
      </p:sp>
    </p:spTree>
    <p:extLst>
      <p:ext uri="{BB962C8B-B14F-4D97-AF65-F5344CB8AC3E}">
        <p14:creationId xmlns:p14="http://schemas.microsoft.com/office/powerpoint/2010/main" val="1166627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51D09-ED52-614C-A713-2E3E3DD1E79D}" type="datetimeFigureOut">
              <a:rPr lang="en-US" smtClean="0"/>
              <a:t>17-01-17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45AFEB-21CA-4A4E-A9FA-B1C5784E64B8}" type="slidenum">
              <a:rPr lang="en-US" smtClean="0"/>
              <a:t>‹#›</a:t>
            </a:fld>
            <a:endParaRPr lang="en-US"/>
          </a:p>
        </p:txBody>
      </p:sp>
    </p:spTree>
    <p:extLst>
      <p:ext uri="{BB962C8B-B14F-4D97-AF65-F5344CB8AC3E}">
        <p14:creationId xmlns:p14="http://schemas.microsoft.com/office/powerpoint/2010/main" val="4156328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451D09-ED52-614C-A713-2E3E3DD1E79D}" type="datetimeFigureOut">
              <a:rPr lang="en-US" smtClean="0"/>
              <a:t>17-01-17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45AFEB-21CA-4A4E-A9FA-B1C5784E64B8}" type="slidenum">
              <a:rPr lang="en-US" smtClean="0"/>
              <a:t>‹#›</a:t>
            </a:fld>
            <a:endParaRPr lang="en-US"/>
          </a:p>
        </p:txBody>
      </p:sp>
    </p:spTree>
    <p:extLst>
      <p:ext uri="{BB962C8B-B14F-4D97-AF65-F5344CB8AC3E}">
        <p14:creationId xmlns:p14="http://schemas.microsoft.com/office/powerpoint/2010/main" val="3291880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451D09-ED52-614C-A713-2E3E3DD1E79D}" type="datetimeFigureOut">
              <a:rPr lang="en-US" smtClean="0"/>
              <a:t>17-01-17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45AFEB-21CA-4A4E-A9FA-B1C5784E64B8}" type="slidenum">
              <a:rPr lang="en-US" smtClean="0"/>
              <a:t>‹#›</a:t>
            </a:fld>
            <a:endParaRPr lang="en-US"/>
          </a:p>
        </p:txBody>
      </p:sp>
    </p:spTree>
    <p:extLst>
      <p:ext uri="{BB962C8B-B14F-4D97-AF65-F5344CB8AC3E}">
        <p14:creationId xmlns:p14="http://schemas.microsoft.com/office/powerpoint/2010/main" val="4461967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451D09-ED52-614C-A713-2E3E3DD1E79D}" type="datetimeFigureOut">
              <a:rPr lang="en-US" smtClean="0"/>
              <a:t>17-01-17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5AFEB-21CA-4A4E-A9FA-B1C5784E64B8}" type="slidenum">
              <a:rPr lang="en-US" smtClean="0"/>
              <a:t>‹#›</a:t>
            </a:fld>
            <a:endParaRPr lang="en-US"/>
          </a:p>
        </p:txBody>
      </p:sp>
    </p:spTree>
    <p:extLst>
      <p:ext uri="{BB962C8B-B14F-4D97-AF65-F5344CB8AC3E}">
        <p14:creationId xmlns:p14="http://schemas.microsoft.com/office/powerpoint/2010/main" val="1659410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0978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Eks 14:12	</a:t>
            </a:r>
            <a:r>
              <a:rPr lang="af-ZA" b="1" dirty="0" smtClean="0">
                <a:solidFill>
                  <a:srgbClr val="008000"/>
                </a:solidFill>
              </a:rPr>
              <a:t/>
            </a:r>
            <a:br>
              <a:rPr lang="af-ZA" b="1" dirty="0" smtClean="0">
                <a:solidFill>
                  <a:srgbClr val="008000"/>
                </a:solidFill>
              </a:rPr>
            </a:br>
            <a:r>
              <a:rPr lang="af-ZA" b="1" dirty="0"/>
              <a:t/>
            </a:r>
            <a:br>
              <a:rPr lang="af-ZA" b="1" dirty="0"/>
            </a:br>
            <a:r>
              <a:rPr lang="af-ZA" dirty="0" smtClean="0"/>
              <a:t>“</a:t>
            </a:r>
            <a:r>
              <a:rPr lang="af-ZA" i="1" dirty="0"/>
              <a:t>Ons het jou mos in Egipte gesê om ons te laat staan dat ons vir die Egiptenaars werk. Dit is vir ons beter om vir hulle te werk as om hier in die woestyn om te kom</a:t>
            </a:r>
            <a:r>
              <a:rPr lang="af-ZA" dirty="0"/>
              <a:t>.</a:t>
            </a:r>
            <a:r>
              <a:rPr lang="af-ZA" dirty="0" smtClean="0"/>
              <a:t>”</a:t>
            </a:r>
            <a:endParaRPr lang="en-US" dirty="0"/>
          </a:p>
        </p:txBody>
      </p:sp>
    </p:spTree>
    <p:extLst>
      <p:ext uri="{BB962C8B-B14F-4D97-AF65-F5344CB8AC3E}">
        <p14:creationId xmlns:p14="http://schemas.microsoft.com/office/powerpoint/2010/main" val="153589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Eks. 15:20</a:t>
            </a:r>
            <a:r>
              <a:rPr lang="af-ZA" dirty="0"/>
              <a:t>	</a:t>
            </a:r>
            <a:r>
              <a:rPr lang="af-ZA" dirty="0" smtClean="0"/>
              <a:t/>
            </a:r>
            <a:br>
              <a:rPr lang="af-ZA" dirty="0" smtClean="0"/>
            </a:br>
            <a:r>
              <a:rPr lang="af-ZA" dirty="0"/>
              <a:t/>
            </a:r>
            <a:br>
              <a:rPr lang="af-ZA" dirty="0"/>
            </a:br>
            <a:r>
              <a:rPr lang="af-ZA" dirty="0" smtClean="0"/>
              <a:t>“</a:t>
            </a:r>
            <a:r>
              <a:rPr lang="af-ZA" i="1" dirty="0"/>
              <a:t>Mirjam die profetes, suster van Aäron, het 'n tamboeryn gevat en al die vroue het met tamboeryne agternageloop en gedans</a:t>
            </a:r>
            <a:r>
              <a:rPr lang="af-ZA" dirty="0"/>
              <a:t>.”</a:t>
            </a:r>
            <a:endParaRPr lang="en-US" dirty="0"/>
          </a:p>
        </p:txBody>
      </p:sp>
    </p:spTree>
    <p:extLst>
      <p:ext uri="{BB962C8B-B14F-4D97-AF65-F5344CB8AC3E}">
        <p14:creationId xmlns:p14="http://schemas.microsoft.com/office/powerpoint/2010/main" val="153589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Eks. 16:3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As ons maar liewer in Egipte omgekom het deur die hand van die Here terwyl ons by die vleispotte kon sit en oorgenoeg kos kon hê om te eet! Nou het julle ons laat wegtrek tot in hierdie woestyn om die hele volk van honger te laat omkom.</a:t>
            </a:r>
            <a:r>
              <a:rPr lang="af-ZA" i="1" dirty="0" smtClean="0"/>
              <a:t>”</a:t>
            </a:r>
            <a:endParaRPr lang="en-US" dirty="0"/>
          </a:p>
        </p:txBody>
      </p:sp>
    </p:spTree>
    <p:extLst>
      <p:ext uri="{BB962C8B-B14F-4D97-AF65-F5344CB8AC3E}">
        <p14:creationId xmlns:p14="http://schemas.microsoft.com/office/powerpoint/2010/main" val="153589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Num. 14:1-5</a:t>
            </a:r>
            <a:r>
              <a:rPr lang="en-US" dirty="0" smtClean="0">
                <a:solidFill>
                  <a:srgbClr val="008000"/>
                </a:solidFill>
                <a:effectLst/>
              </a:rPr>
              <a:t> </a:t>
            </a:r>
            <a:br>
              <a:rPr lang="en-US" dirty="0" smtClean="0">
                <a:solidFill>
                  <a:srgbClr val="008000"/>
                </a:solidFill>
                <a:effectLst/>
              </a:rPr>
            </a:br>
            <a:r>
              <a:rPr lang="en-US" dirty="0">
                <a:solidFill>
                  <a:srgbClr val="008000"/>
                </a:solidFill>
              </a:rPr>
              <a:t/>
            </a:r>
            <a:br>
              <a:rPr lang="en-US" dirty="0">
                <a:solidFill>
                  <a:srgbClr val="008000"/>
                </a:solidFill>
              </a:rPr>
            </a:br>
            <a:r>
              <a:rPr lang="af-ZA" i="1" dirty="0" smtClean="0"/>
              <a:t>“</a:t>
            </a:r>
            <a:r>
              <a:rPr lang="af-ZA" i="1" dirty="0"/>
              <a:t>As ons maar in Egipte of in hierdie woestyn gesterf het! Waarom het die Here ons na hierdie land toe gebring? Net om doodgemaak te word? Ons vrouens en kinders sal krygsgevangenes word. Is dit nie vir ons beter om na Egipte toe terug te gaan nie?</a:t>
            </a:r>
            <a:r>
              <a:rPr lang="af-ZA" i="1" dirty="0" smtClean="0"/>
              <a:t>”</a:t>
            </a:r>
            <a:endParaRPr lang="en-US" dirty="0"/>
          </a:p>
        </p:txBody>
      </p:sp>
    </p:spTree>
    <p:extLst>
      <p:ext uri="{BB962C8B-B14F-4D97-AF65-F5344CB8AC3E}">
        <p14:creationId xmlns:p14="http://schemas.microsoft.com/office/powerpoint/2010/main" val="153589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589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Hebr.11:26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dirty="0"/>
              <a:t>Die smaad ter wille van die Christus het hy 'n groter rykdom geag as die skatte van Egipte, omdat hy na die beloning uitgesien het.</a:t>
            </a:r>
            <a:r>
              <a:rPr lang="af-ZA" dirty="0" smtClean="0"/>
              <a:t>”</a:t>
            </a:r>
            <a:endParaRPr lang="en-US" dirty="0"/>
          </a:p>
        </p:txBody>
      </p:sp>
    </p:spTree>
    <p:extLst>
      <p:ext uri="{BB962C8B-B14F-4D97-AF65-F5344CB8AC3E}">
        <p14:creationId xmlns:p14="http://schemas.microsoft.com/office/powerpoint/2010/main" val="41859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extLst>
      <p:ext uri="{BB962C8B-B14F-4D97-AF65-F5344CB8AC3E}">
        <p14:creationId xmlns:p14="http://schemas.microsoft.com/office/powerpoint/2010/main" val="41859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algn="l"/>
            <a:r>
              <a:rPr lang="af-ZA" b="1" dirty="0" smtClean="0"/>
              <a:t>				</a:t>
            </a:r>
            <a:r>
              <a:rPr lang="af-ZA" b="1" dirty="0" smtClean="0">
                <a:solidFill>
                  <a:srgbClr val="008000"/>
                </a:solidFill>
              </a:rPr>
              <a:t>	Eks</a:t>
            </a:r>
            <a:r>
              <a:rPr lang="af-ZA" b="1" dirty="0">
                <a:solidFill>
                  <a:srgbClr val="008000"/>
                </a:solidFill>
              </a:rPr>
              <a:t>. 33:1-3</a:t>
            </a:r>
            <a:r>
              <a:rPr lang="en-US" dirty="0" smtClean="0">
                <a:solidFill>
                  <a:srgbClr val="008000"/>
                </a:solidFill>
                <a:effectLst/>
              </a:rPr>
              <a:t> </a:t>
            </a:r>
            <a:br>
              <a:rPr lang="en-US" dirty="0" smtClean="0">
                <a:solidFill>
                  <a:srgbClr val="008000"/>
                </a:solidFill>
                <a:effectLst/>
              </a:rPr>
            </a:br>
            <a:r>
              <a:rPr lang="en-US" dirty="0">
                <a:solidFill>
                  <a:srgbClr val="008000"/>
                </a:solidFill>
              </a:rPr>
              <a:t/>
            </a:r>
            <a:br>
              <a:rPr lang="en-US" dirty="0">
                <a:solidFill>
                  <a:srgbClr val="008000"/>
                </a:solidFill>
              </a:rPr>
            </a:br>
            <a:r>
              <a:rPr lang="en-US" dirty="0" smtClean="0">
                <a:solidFill>
                  <a:srgbClr val="008000"/>
                </a:solidFill>
              </a:rPr>
              <a:t>					</a:t>
            </a:r>
            <a:r>
              <a:rPr lang="af-ZA" b="1" dirty="0" smtClean="0">
                <a:solidFill>
                  <a:srgbClr val="008000"/>
                </a:solidFill>
              </a:rPr>
              <a:t>Eks</a:t>
            </a:r>
            <a:r>
              <a:rPr lang="af-ZA" b="1" dirty="0">
                <a:solidFill>
                  <a:srgbClr val="008000"/>
                </a:solidFill>
              </a:rPr>
              <a:t>. 33:12-18	</a:t>
            </a:r>
            <a:r>
              <a:rPr lang="en-US" dirty="0" smtClean="0">
                <a:solidFill>
                  <a:srgbClr val="008000"/>
                </a:solidFill>
                <a:effectLst/>
              </a:rPr>
              <a:t> </a:t>
            </a:r>
            <a:endParaRPr lang="en-US" dirty="0">
              <a:solidFill>
                <a:srgbClr val="008000"/>
              </a:solidFill>
            </a:endParaRPr>
          </a:p>
        </p:txBody>
      </p:sp>
    </p:spTree>
    <p:extLst>
      <p:ext uri="{BB962C8B-B14F-4D97-AF65-F5344CB8AC3E}">
        <p14:creationId xmlns:p14="http://schemas.microsoft.com/office/powerpoint/2010/main" val="41859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6:14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Maar wat my betref, mag God verhoed dat ek ooit oor iets anders roem as oor die kruis van ons Here Jesus Christus, want deur die kruis is die wêreld vir my dood en ek vir die wêreld.</a:t>
            </a:r>
            <a:r>
              <a:rPr lang="af-ZA" i="1" dirty="0" smtClean="0"/>
              <a:t>”</a:t>
            </a:r>
            <a:endParaRPr lang="en-US" dirty="0"/>
          </a:p>
        </p:txBody>
      </p:sp>
    </p:spTree>
    <p:extLst>
      <p:ext uri="{BB962C8B-B14F-4D97-AF65-F5344CB8AC3E}">
        <p14:creationId xmlns:p14="http://schemas.microsoft.com/office/powerpoint/2010/main" val="41859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Rom. 12:1-2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smtClean="0">
                <a:solidFill>
                  <a:srgbClr val="008000"/>
                </a:solidFill>
              </a:rPr>
              <a:t/>
            </a:r>
            <a:br>
              <a:rPr lang="af-ZA" dirty="0" smtClean="0">
                <a:solidFill>
                  <a:srgbClr val="008000"/>
                </a:solidFill>
              </a:rPr>
            </a:br>
            <a:r>
              <a:rPr lang="af-ZA" i="1" dirty="0" smtClean="0"/>
              <a:t>“</a:t>
            </a:r>
            <a:r>
              <a:rPr lang="af-ZA" i="1" u="sng" dirty="0" smtClean="0"/>
              <a:t>Gee </a:t>
            </a:r>
            <a:r>
              <a:rPr lang="af-ZA" i="1" u="sng" dirty="0"/>
              <a:t>julleself</a:t>
            </a:r>
            <a:r>
              <a:rPr lang="af-ZA" i="1" dirty="0"/>
              <a:t> aan God as </a:t>
            </a:r>
            <a:r>
              <a:rPr lang="af-ZA" i="1" u="sng" dirty="0"/>
              <a:t>lewende</a:t>
            </a:r>
            <a:r>
              <a:rPr lang="af-ZA" i="1" dirty="0"/>
              <a:t> en </a:t>
            </a:r>
            <a:r>
              <a:rPr lang="af-ZA" i="1" u="sng" dirty="0"/>
              <a:t>heilige</a:t>
            </a:r>
            <a:r>
              <a:rPr lang="af-ZA" i="1" dirty="0"/>
              <a:t> </a:t>
            </a:r>
            <a:r>
              <a:rPr lang="af-ZA" b="1" i="1" u="sng" dirty="0"/>
              <a:t>offers</a:t>
            </a:r>
            <a:r>
              <a:rPr lang="af-ZA" i="1" dirty="0"/>
              <a:t> </a:t>
            </a:r>
            <a:r>
              <a:rPr lang="af-ZA" i="1" u="sng" dirty="0"/>
              <a:t>wat vir Hom aanneemlik is</a:t>
            </a:r>
            <a:r>
              <a:rPr lang="af-ZA" i="1" dirty="0"/>
              <a:t>. Dit is die </a:t>
            </a:r>
            <a:r>
              <a:rPr lang="af-ZA" b="1" i="1" u="sng" dirty="0"/>
              <a:t>wesenlike van die godsdiens</a:t>
            </a:r>
            <a:r>
              <a:rPr lang="af-ZA" i="1" dirty="0"/>
              <a:t> wat julle moet beoefen. Julle moenie aan hierdie </a:t>
            </a:r>
            <a:r>
              <a:rPr lang="af-ZA" i="1" u="sng" dirty="0"/>
              <a:t>sondige wêreld gelyk word nie,</a:t>
            </a:r>
            <a:r>
              <a:rPr lang="af-ZA" i="1" dirty="0"/>
              <a:t> maar </a:t>
            </a:r>
            <a:r>
              <a:rPr lang="af-ZA" i="1" u="sng" dirty="0"/>
              <a:t>laat God julle verander</a:t>
            </a:r>
            <a:r>
              <a:rPr lang="af-ZA" i="1" dirty="0"/>
              <a:t> deur julle </a:t>
            </a:r>
            <a:r>
              <a:rPr lang="af-ZA" i="1" u="sng" dirty="0"/>
              <a:t>denke te vernuwe</a:t>
            </a:r>
            <a:r>
              <a:rPr lang="af-ZA" i="1" dirty="0"/>
              <a:t>. </a:t>
            </a:r>
            <a:r>
              <a:rPr lang="af-ZA" i="1" u="sng" dirty="0"/>
              <a:t>Dan sal julle ook kan onderske</a:t>
            </a:r>
            <a:r>
              <a:rPr lang="af-ZA" i="1" dirty="0"/>
              <a:t>i wat die wil van God is, wat </a:t>
            </a:r>
            <a:r>
              <a:rPr lang="af-ZA" i="1" u="sng" dirty="0"/>
              <a:t>vir Hom goed en aanneemlik en volmaak</a:t>
            </a:r>
            <a:r>
              <a:rPr lang="af-ZA" i="1" dirty="0"/>
              <a:t> is.”</a:t>
            </a:r>
            <a:endParaRPr lang="en-US" dirty="0"/>
          </a:p>
        </p:txBody>
      </p:sp>
    </p:spTree>
    <p:extLst>
      <p:ext uri="{BB962C8B-B14F-4D97-AF65-F5344CB8AC3E}">
        <p14:creationId xmlns:p14="http://schemas.microsoft.com/office/powerpoint/2010/main" val="153589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589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1:14</a:t>
            </a:r>
            <a:r>
              <a:rPr lang="af-ZA" dirty="0"/>
              <a:t>	</a:t>
            </a:r>
            <a:r>
              <a:rPr lang="af-ZA" dirty="0" smtClean="0"/>
              <a:t/>
            </a:r>
            <a:br>
              <a:rPr lang="af-ZA" dirty="0" smtClean="0"/>
            </a:br>
            <a:r>
              <a:rPr lang="af-ZA" dirty="0"/>
              <a:t/>
            </a:r>
            <a:br>
              <a:rPr lang="af-ZA" dirty="0"/>
            </a:br>
            <a:r>
              <a:rPr lang="af-ZA" dirty="0" smtClean="0"/>
              <a:t>“</a:t>
            </a:r>
            <a:r>
              <a:rPr lang="af-ZA" i="1" dirty="0"/>
              <a:t>Maar 'n mens word verlei deur sy eie begeertes wat hom aanlok en saamsleep</a:t>
            </a:r>
            <a:r>
              <a:rPr lang="af-ZA" dirty="0"/>
              <a:t>.</a:t>
            </a:r>
            <a:r>
              <a:rPr lang="af-ZA" dirty="0" smtClean="0"/>
              <a:t>”</a:t>
            </a:r>
            <a:endParaRPr lang="en-US" dirty="0"/>
          </a:p>
        </p:txBody>
      </p:sp>
    </p:spTree>
    <p:extLst>
      <p:ext uri="{BB962C8B-B14F-4D97-AF65-F5344CB8AC3E}">
        <p14:creationId xmlns:p14="http://schemas.microsoft.com/office/powerpoint/2010/main" val="153589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1:16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Moenie julleself mislei nie, my liewe broers</a:t>
            </a:r>
            <a:r>
              <a:rPr lang="af-ZA" dirty="0"/>
              <a:t>.</a:t>
            </a:r>
            <a:r>
              <a:rPr lang="af-ZA" dirty="0" smtClean="0"/>
              <a:t>”</a:t>
            </a:r>
            <a:endParaRPr lang="en-US" dirty="0"/>
          </a:p>
        </p:txBody>
      </p:sp>
    </p:spTree>
    <p:extLst>
      <p:ext uri="{BB962C8B-B14F-4D97-AF65-F5344CB8AC3E}">
        <p14:creationId xmlns:p14="http://schemas.microsoft.com/office/powerpoint/2010/main" val="153589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Begeerte is wat jou pad gaan bepaal</a:t>
            </a:r>
            <a:r>
              <a:rPr lang="af-ZA" b="1" dirty="0" smtClean="0"/>
              <a:t>!</a:t>
            </a:r>
            <a:endParaRPr lang="en-US" dirty="0"/>
          </a:p>
        </p:txBody>
      </p:sp>
    </p:spTree>
    <p:extLst>
      <p:ext uri="{BB962C8B-B14F-4D97-AF65-F5344CB8AC3E}">
        <p14:creationId xmlns:p14="http://schemas.microsoft.com/office/powerpoint/2010/main" val="153589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5:24</a:t>
            </a:r>
            <a:r>
              <a:rPr lang="af-ZA" dirty="0"/>
              <a:t>	</a:t>
            </a:r>
            <a:r>
              <a:rPr lang="af-ZA" dirty="0" smtClean="0"/>
              <a:t/>
            </a:r>
            <a:br>
              <a:rPr lang="af-ZA" dirty="0" smtClean="0"/>
            </a:br>
            <a:r>
              <a:rPr lang="af-ZA" dirty="0"/>
              <a:t/>
            </a:r>
            <a:br>
              <a:rPr lang="af-ZA" dirty="0"/>
            </a:br>
            <a:r>
              <a:rPr lang="af-ZA" dirty="0" smtClean="0"/>
              <a:t>“</a:t>
            </a:r>
            <a:r>
              <a:rPr lang="af-ZA" i="1" dirty="0"/>
              <a:t>Dié wat aan Christus Jesus behoort, het hulle sondige natuur met al sy hartstogte en begeertes gekruisig</a:t>
            </a:r>
            <a:r>
              <a:rPr lang="af-ZA" dirty="0"/>
              <a:t>.</a:t>
            </a:r>
            <a:r>
              <a:rPr lang="af-ZA" dirty="0" smtClean="0"/>
              <a:t>”</a:t>
            </a:r>
            <a:endParaRPr lang="en-US" dirty="0"/>
          </a:p>
        </p:txBody>
      </p:sp>
    </p:spTree>
    <p:extLst>
      <p:ext uri="{BB962C8B-B14F-4D97-AF65-F5344CB8AC3E}">
        <p14:creationId xmlns:p14="http://schemas.microsoft.com/office/powerpoint/2010/main" val="153589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589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Eks. 4:30-31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Aäron het hulle alles vertel wat die Here vir Moses gesê het, en daarna het Moses die tekens voor die volk gedoen. Hulle het hom geglo. Toe hulle hoor dat die Here die nood van die Israeliete gesien het en Hom hulle lot aangetrek het, het hulle in aanbidding gebuig.</a:t>
            </a:r>
            <a:r>
              <a:rPr lang="af-ZA" i="1" dirty="0" smtClean="0"/>
              <a:t>”</a:t>
            </a:r>
            <a:endParaRPr lang="en-US" dirty="0"/>
          </a:p>
        </p:txBody>
      </p:sp>
    </p:spTree>
    <p:extLst>
      <p:ext uri="{BB962C8B-B14F-4D97-AF65-F5344CB8AC3E}">
        <p14:creationId xmlns:p14="http://schemas.microsoft.com/office/powerpoint/2010/main" val="1535893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68</Words>
  <Application>Microsoft Macintosh PowerPoint</Application>
  <PresentationFormat>On-screen Show (4:3)</PresentationFormat>
  <Paragraphs>13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Rom. 12:1-2   “Gee julleself aan God as lewende en heilige offers wat vir Hom aanneemlik is. Dit is die wesenlike van die godsdiens wat julle moet beoefen. Julle moenie aan hierdie sondige wêreld gelyk word nie, maar laat God julle verander deur julle denke te vernuwe. Dan sal julle ook kan onderskei wat die wil van God is, wat vir Hom goed en aanneemlik en volmaak is.”</vt:lpstr>
      <vt:lpstr>PowerPoint Presentation</vt:lpstr>
      <vt:lpstr>Jak. 1:14   “Maar 'n mens word verlei deur sy eie begeertes wat hom aanlok en saamsleep.”</vt:lpstr>
      <vt:lpstr>Jak. 1:16   “Moenie julleself mislei nie, my liewe broers.”</vt:lpstr>
      <vt:lpstr>Begeerte is wat jou pad gaan bepaal!</vt:lpstr>
      <vt:lpstr>Gal. 5:24   “Dié wat aan Christus Jesus behoort, het hulle sondige natuur met al sy hartstogte en begeertes gekruisig.”</vt:lpstr>
      <vt:lpstr>PowerPoint Presentation</vt:lpstr>
      <vt:lpstr>Eks. 4:30-31   “Aäron het hulle alles vertel wat die Here vir Moses gesê het, en daarna het Moses die tekens voor die volk gedoen. Hulle het hom geglo. Toe hulle hoor dat die Here die nood van die Israeliete gesien het en Hom hulle lot aangetrek het, het hulle in aanbidding gebuig.”</vt:lpstr>
      <vt:lpstr>Eks 14:12   “Ons het jou mos in Egipte gesê om ons te laat staan dat ons vir die Egiptenaars werk. Dit is vir ons beter om vir hulle te werk as om hier in die woestyn om te kom.”</vt:lpstr>
      <vt:lpstr>Eks. 15:20   “Mirjam die profetes, suster van Aäron, het 'n tamboeryn gevat en al die vroue het met tamboeryne agternageloop en gedans.”</vt:lpstr>
      <vt:lpstr>Eks. 16:3    “As ons maar liewer in Egipte omgekom het deur die hand van die Here terwyl ons by die vleispotte kon sit en oorgenoeg kos kon hê om te eet! Nou het julle ons laat wegtrek tot in hierdie woestyn om die hele volk van honger te laat omkom.”</vt:lpstr>
      <vt:lpstr>Num. 14:1-5   “As ons maar in Egipte of in hierdie woestyn gesterf het! Waarom het die Here ons na hierdie land toe gebring? Net om doodgemaak te word? Ons vrouens en kinders sal krygsgevangenes word. Is dit nie vir ons beter om na Egipte toe terug te gaan nie?”</vt:lpstr>
      <vt:lpstr>PowerPoint Presentation</vt:lpstr>
      <vt:lpstr>Hebr.11:26   “Die smaad ter wille van die Christus het hy 'n groter rykdom geag as die skatte van Egipte, omdat hy na die beloning uitgesien het.”</vt:lpstr>
      <vt:lpstr>PowerPoint Presentation</vt:lpstr>
      <vt:lpstr>     Eks. 33:1-3        Eks. 33:12-18  </vt:lpstr>
      <vt:lpstr>Gal. 6:14   “Maar wat my betref, mag God verhoed dat ek ooit oor iets anders roem as oor die kruis van ons Here Jesus Christus, want deur die kruis is die wêreld vir my dood en ek vir die wêreld.”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2017-01-17T11:09:54Z</dcterms:created>
  <dcterms:modified xsi:type="dcterms:W3CDTF">2017-01-17T11:15:33Z</dcterms:modified>
</cp:coreProperties>
</file>