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44" autoAdjust="0"/>
    <p:restoredTop sz="94660"/>
  </p:normalViewPr>
  <p:slideViewPr>
    <p:cSldViewPr snapToGrid="0" snapToObjects="1">
      <p:cViewPr varScale="1">
        <p:scale>
          <a:sx n="134" d="100"/>
          <a:sy n="134" d="100"/>
        </p:scale>
        <p:origin x="-21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CBC758-0D5E-C042-8CA4-CE5C5634FFEB}" type="datetimeFigureOut">
              <a:rPr lang="en-US" smtClean="0"/>
              <a:t>17-01-18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1361761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BC758-0D5E-C042-8CA4-CE5C5634FFEB}" type="datetimeFigureOut">
              <a:rPr lang="en-US" smtClean="0"/>
              <a:t>17-01-18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2740347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BC758-0D5E-C042-8CA4-CE5C5634FFEB}" type="datetimeFigureOut">
              <a:rPr lang="en-US" smtClean="0"/>
              <a:t>17-01-18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2565283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BC758-0D5E-C042-8CA4-CE5C5634FFEB}" type="datetimeFigureOut">
              <a:rPr lang="en-US" smtClean="0"/>
              <a:t>17-01-18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2557743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CBC758-0D5E-C042-8CA4-CE5C5634FFEB}" type="datetimeFigureOut">
              <a:rPr lang="en-US" smtClean="0"/>
              <a:t>17-01-18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1793909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CBC758-0D5E-C042-8CA4-CE5C5634FFEB}" type="datetimeFigureOut">
              <a:rPr lang="en-US" smtClean="0"/>
              <a:t>17-01-18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2853271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CBC758-0D5E-C042-8CA4-CE5C5634FFEB}" type="datetimeFigureOut">
              <a:rPr lang="en-US" smtClean="0"/>
              <a:t>17-01-18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2377863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CBC758-0D5E-C042-8CA4-CE5C5634FFEB}" type="datetimeFigureOut">
              <a:rPr lang="en-US" smtClean="0"/>
              <a:t>17-01-18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3377867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BC758-0D5E-C042-8CA4-CE5C5634FFEB}" type="datetimeFigureOut">
              <a:rPr lang="en-US" smtClean="0"/>
              <a:t>17-01-18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2400957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BC758-0D5E-C042-8CA4-CE5C5634FFEB}" type="datetimeFigureOut">
              <a:rPr lang="en-US" smtClean="0"/>
              <a:t>17-01-18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2123433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BC758-0D5E-C042-8CA4-CE5C5634FFEB}" type="datetimeFigureOut">
              <a:rPr lang="en-US" smtClean="0"/>
              <a:t>17-01-18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F519C6-5993-E844-B66A-A78F8E17A6D7}" type="slidenum">
              <a:rPr lang="en-US" smtClean="0"/>
              <a:t>‹#›</a:t>
            </a:fld>
            <a:endParaRPr lang="en-US"/>
          </a:p>
        </p:txBody>
      </p:sp>
    </p:spTree>
    <p:extLst>
      <p:ext uri="{BB962C8B-B14F-4D97-AF65-F5344CB8AC3E}">
        <p14:creationId xmlns:p14="http://schemas.microsoft.com/office/powerpoint/2010/main" val="23757239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BC758-0D5E-C042-8CA4-CE5C5634FFEB}" type="datetimeFigureOut">
              <a:rPr lang="en-US" smtClean="0"/>
              <a:t>17-01-18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519C6-5993-E844-B66A-A78F8E17A6D7}" type="slidenum">
              <a:rPr lang="en-US" smtClean="0"/>
              <a:t>‹#›</a:t>
            </a:fld>
            <a:endParaRPr lang="en-US"/>
          </a:p>
        </p:txBody>
      </p:sp>
    </p:spTree>
    <p:extLst>
      <p:ext uri="{BB962C8B-B14F-4D97-AF65-F5344CB8AC3E}">
        <p14:creationId xmlns:p14="http://schemas.microsoft.com/office/powerpoint/2010/main" val="3830264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39142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45001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5:9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En toe Hy volmaaktheid bereik het, het Hy </a:t>
            </a:r>
            <a:r>
              <a:rPr lang="af-ZA" i="1" u="sng" dirty="0"/>
              <a:t>vir almal wat aan Hom gehoorsaam is</a:t>
            </a:r>
            <a:r>
              <a:rPr lang="af-ZA" i="1" dirty="0"/>
              <a:t>, die bron van ewige saligheid geword</a:t>
            </a:r>
            <a:r>
              <a:rPr lang="af-ZA" dirty="0" smtClean="0"/>
              <a:t>”</a:t>
            </a:r>
            <a:endParaRPr lang="en-US" dirty="0"/>
          </a:p>
        </p:txBody>
      </p:sp>
    </p:spTree>
    <p:extLst>
      <p:ext uri="{BB962C8B-B14F-4D97-AF65-F5344CB8AC3E}">
        <p14:creationId xmlns:p14="http://schemas.microsoft.com/office/powerpoint/2010/main" val="645001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6:22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dirty="0"/>
              <a:t>Maar nou – julle is vrygemaak van die sonde en in diens van God gestel en die vrug daarvan is dat julle geheilig word, en die uiteinde is die ewige lewe.”</a:t>
            </a:r>
            <a:endParaRPr lang="en-US" dirty="0"/>
          </a:p>
        </p:txBody>
      </p:sp>
    </p:spTree>
    <p:extLst>
      <p:ext uri="{BB962C8B-B14F-4D97-AF65-F5344CB8AC3E}">
        <p14:creationId xmlns:p14="http://schemas.microsoft.com/office/powerpoint/2010/main" val="645001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7:19-24</a:t>
            </a:r>
            <a:r>
              <a:rPr lang="en-US" dirty="0" smtClean="0">
                <a:solidFill>
                  <a:srgbClr val="008000"/>
                </a:solidFill>
                <a:effectLst/>
              </a:rPr>
              <a:t> </a:t>
            </a:r>
            <a:endParaRPr lang="en-US" dirty="0">
              <a:solidFill>
                <a:srgbClr val="008000"/>
              </a:solidFill>
            </a:endParaRPr>
          </a:p>
        </p:txBody>
      </p:sp>
    </p:spTree>
    <p:extLst>
      <p:ext uri="{BB962C8B-B14F-4D97-AF65-F5344CB8AC3E}">
        <p14:creationId xmlns:p14="http://schemas.microsoft.com/office/powerpoint/2010/main" val="645001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Mark. 8:34-35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As iemand agter My aan wil kom, moet hy homself verloën, sy kruis opneem en My volg, want wie sy lewe vir homself wil behou, sal dit verloor; maar wie sy lewe vir My en die evangelie verloor, sal dit behou</a:t>
            </a:r>
            <a:r>
              <a:rPr lang="af-ZA" dirty="0"/>
              <a:t>.</a:t>
            </a:r>
            <a:r>
              <a:rPr lang="af-ZA" dirty="0" smtClean="0"/>
              <a:t>”</a:t>
            </a:r>
            <a:endParaRPr lang="en-US" dirty="0"/>
          </a:p>
        </p:txBody>
      </p:sp>
    </p:spTree>
    <p:extLst>
      <p:ext uri="{BB962C8B-B14F-4D97-AF65-F5344CB8AC3E}">
        <p14:creationId xmlns:p14="http://schemas.microsoft.com/office/powerpoint/2010/main" val="645001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2 Kor. 6:1</a:t>
            </a:r>
            <a:r>
              <a:rPr lang="af-ZA" dirty="0"/>
              <a:t>	</a:t>
            </a:r>
            <a:r>
              <a:rPr lang="af-ZA" dirty="0" smtClean="0"/>
              <a:t/>
            </a:r>
            <a:br>
              <a:rPr lang="af-ZA" dirty="0" smtClean="0"/>
            </a:br>
            <a:r>
              <a:rPr lang="af-ZA" dirty="0"/>
              <a:t/>
            </a:r>
            <a:br>
              <a:rPr lang="af-ZA" dirty="0"/>
            </a:br>
            <a:r>
              <a:rPr lang="af-ZA" i="1" dirty="0" smtClean="0"/>
              <a:t>“</a:t>
            </a:r>
            <a:r>
              <a:rPr lang="af-ZA" i="1" dirty="0"/>
              <a:t>As medewerkers van God doen ons 'n beroep op julle om te sorg dat julle die genade van God nie </a:t>
            </a:r>
            <a:r>
              <a:rPr lang="af-ZA" i="1" u="sng" dirty="0"/>
              <a:t>tevergeefs ontvang</a:t>
            </a:r>
            <a:r>
              <a:rPr lang="af-ZA" i="1" dirty="0"/>
              <a:t> het nie.</a:t>
            </a:r>
            <a:r>
              <a:rPr lang="af-ZA" i="1" dirty="0" smtClean="0"/>
              <a:t>”</a:t>
            </a:r>
            <a:endParaRPr lang="en-US" dirty="0"/>
          </a:p>
        </p:txBody>
      </p:sp>
    </p:spTree>
    <p:extLst>
      <p:ext uri="{BB962C8B-B14F-4D97-AF65-F5344CB8AC3E}">
        <p14:creationId xmlns:p14="http://schemas.microsoft.com/office/powerpoint/2010/main" val="645001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5001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Tit. 2:11-12</a:t>
            </a:r>
            <a:r>
              <a:rPr lang="af-ZA" dirty="0"/>
              <a:t>	</a:t>
            </a:r>
            <a:r>
              <a:rPr lang="af-ZA" dirty="0" smtClean="0"/>
              <a:t/>
            </a:r>
            <a:br>
              <a:rPr lang="af-ZA" dirty="0" smtClean="0"/>
            </a:br>
            <a:r>
              <a:rPr lang="af-ZA" dirty="0"/>
              <a:t/>
            </a:r>
            <a:br>
              <a:rPr lang="af-ZA" dirty="0"/>
            </a:br>
            <a:r>
              <a:rPr lang="af-ZA" i="1" dirty="0" smtClean="0"/>
              <a:t>“</a:t>
            </a:r>
            <a:r>
              <a:rPr lang="af-ZA" i="1" dirty="0"/>
              <a:t>Die genade van God wat verlossing bring, het immers aan alle mense verskyn. Dit voed ons op om die goddelose leefwyse en wêreldse begeerlikhede te laat vaar en met selfbeheersing, opregtheid en godsvrug in die teenswoordige wêreld te lewe,</a:t>
            </a:r>
            <a:r>
              <a:rPr lang="af-ZA" i="1" dirty="0" smtClean="0"/>
              <a:t>”</a:t>
            </a:r>
            <a:endParaRPr lang="en-US" dirty="0"/>
          </a:p>
        </p:txBody>
      </p:sp>
    </p:spTree>
    <p:extLst>
      <p:ext uri="{BB962C8B-B14F-4D97-AF65-F5344CB8AC3E}">
        <p14:creationId xmlns:p14="http://schemas.microsoft.com/office/powerpoint/2010/main" val="645001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12:28-29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Laat ons wat 'n onwankelbare koninkryk ontvang het, dan nou dankbaar wees. Laat ons God </a:t>
            </a:r>
            <a:r>
              <a:rPr lang="af-ZA" i="1" u="sng" dirty="0"/>
              <a:t>dankbaar dien</a:t>
            </a:r>
            <a:r>
              <a:rPr lang="af-ZA" i="1" dirty="0"/>
              <a:t> met eerbied en ontsag, soos Hy dit wil, want ons God is 'n verterende vuur.</a:t>
            </a:r>
            <a:r>
              <a:rPr lang="af-ZA" i="1" dirty="0" smtClean="0"/>
              <a:t>”</a:t>
            </a:r>
            <a:endParaRPr lang="en-US" dirty="0"/>
          </a:p>
        </p:txBody>
      </p:sp>
    </p:spTree>
    <p:extLst>
      <p:ext uri="{BB962C8B-B14F-4D97-AF65-F5344CB8AC3E}">
        <p14:creationId xmlns:p14="http://schemas.microsoft.com/office/powerpoint/2010/main" val="645001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Grace is depicted as the ability to live free of ungodlyness and worldly desires. It is the essence of the power to live a life of holiness before God</a:t>
            </a:r>
            <a:r>
              <a:rPr lang="af-ZA" dirty="0" smtClean="0"/>
              <a:t>”</a:t>
            </a:r>
            <a:br>
              <a:rPr lang="af-ZA"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John Bevere</a:t>
            </a:r>
            <a:endParaRPr lang="en-US" dirty="0">
              <a:solidFill>
                <a:srgbClr val="660066"/>
              </a:solidFill>
            </a:endParaRPr>
          </a:p>
        </p:txBody>
      </p:sp>
    </p:spTree>
    <p:extLst>
      <p:ext uri="{BB962C8B-B14F-4D97-AF65-F5344CB8AC3E}">
        <p14:creationId xmlns:p14="http://schemas.microsoft.com/office/powerpoint/2010/main" val="645001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2:14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Wat help dit, my broers, as iemand beweer dat hy glo, maar sy dade bevestig dit nie? Kan so 'n geloof 'n mens red?”</a:t>
            </a:r>
            <a:endParaRPr lang="en-US" dirty="0"/>
          </a:p>
        </p:txBody>
      </p:sp>
    </p:spTree>
    <p:extLst>
      <p:ext uri="{BB962C8B-B14F-4D97-AF65-F5344CB8AC3E}">
        <p14:creationId xmlns:p14="http://schemas.microsoft.com/office/powerpoint/2010/main" val="645001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2:18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Maar iemand kan miskien sê: “Die een het die geloof en die ander het die dade.” Goed, wys dan vir my jou geloof wat sonder dade is, en ek sal jou my geloof wys uit my dade</a:t>
            </a:r>
            <a:r>
              <a:rPr lang="af-ZA" dirty="0"/>
              <a:t>.”</a:t>
            </a:r>
            <a:endParaRPr lang="en-US" dirty="0"/>
          </a:p>
        </p:txBody>
      </p:sp>
    </p:spTree>
    <p:extLst>
      <p:ext uri="{BB962C8B-B14F-4D97-AF65-F5344CB8AC3E}">
        <p14:creationId xmlns:p14="http://schemas.microsoft.com/office/powerpoint/2010/main" val="645001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2:24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Julle sien dus dat 'n mens vrygespreek word op grond van sy dade en nie net op grond van sy geloof nie</a:t>
            </a:r>
            <a:r>
              <a:rPr lang="af-ZA" dirty="0"/>
              <a:t>.</a:t>
            </a:r>
            <a:r>
              <a:rPr lang="af-ZA" dirty="0" smtClean="0"/>
              <a:t>”</a:t>
            </a:r>
            <a:endParaRPr lang="en-US" dirty="0"/>
          </a:p>
        </p:txBody>
      </p:sp>
    </p:spTree>
    <p:extLst>
      <p:ext uri="{BB962C8B-B14F-4D97-AF65-F5344CB8AC3E}">
        <p14:creationId xmlns:p14="http://schemas.microsoft.com/office/powerpoint/2010/main" val="645001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91</Words>
  <Application>Microsoft Macintosh PowerPoint</Application>
  <PresentationFormat>On-screen Show (4:3)</PresentationFormat>
  <Paragraphs>11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2 Kor. 6:1   “As medewerkers van God doen ons 'n beroep op julle om te sorg dat julle die genade van God nie tevergeefs ontvang het nie.”</vt:lpstr>
      <vt:lpstr>PowerPoint Presentation</vt:lpstr>
      <vt:lpstr>Tit. 2:11-12   “Die genade van God wat verlossing bring, het immers aan alle mense verskyn. Dit voed ons op om die goddelose leefwyse en wêreldse begeerlikhede te laat vaar en met selfbeheersing, opregtheid en godsvrug in die teenswoordige wêreld te lewe,”</vt:lpstr>
      <vt:lpstr>Hebr. 12:28-29   “Laat ons wat 'n onwankelbare koninkryk ontvang het, dan nou dankbaar wees. Laat ons God dankbaar dien met eerbied en ontsag, soos Hy dit wil, want ons God is 'n verterende vuur.”</vt:lpstr>
      <vt:lpstr>“Grace is depicted as the ability to live free of ungodlyness and worldly desires. It is the essence of the power to live a life of holiness before God”                                  John Bevere</vt:lpstr>
      <vt:lpstr>Jak. 2:14   “Wat help dit, my broers, as iemand beweer dat hy glo, maar sy dade bevestig dit nie? Kan so 'n geloof 'n mens red?”</vt:lpstr>
      <vt:lpstr>Jak. 2:18   “Maar iemand kan miskien sê: “Die een het die geloof en die ander het die dade.” Goed, wys dan vir my jou geloof wat sonder dade is, en ek sal jou my geloof wys uit my dade.”</vt:lpstr>
      <vt:lpstr>Jak. 2:24   “Julle sien dus dat 'n mens vrygespreek word op grond van sy dade en nie net op grond van sy geloof nie.”</vt:lpstr>
      <vt:lpstr>PowerPoint Presentation</vt:lpstr>
      <vt:lpstr>Hebr. 5:9   “En toe Hy volmaaktheid bereik het, het Hy vir almal wat aan Hom gehoorsaam is, die bron van ewige saligheid geword”</vt:lpstr>
      <vt:lpstr>Rom. 6:22   “Maar nou – julle is vrygemaak van die sonde en in diens van God gestel en die vrug daarvan is dat julle geheilig word, en die uiteinde is die ewige lewe.”</vt:lpstr>
      <vt:lpstr>Matt. 7:19-24 </vt:lpstr>
      <vt:lpstr>Mark. 8:34-35   “As iemand agter My aan wil kom, moet hy homself verloën, sy kruis opneem en My volg, want wie sy lewe vir homself wil behou, sal dit verloor; maar wie sy lewe vir My en die evangelie verloor, sal dit behou.”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2017-01-18T08:36:25Z</dcterms:created>
  <dcterms:modified xsi:type="dcterms:W3CDTF">2017-01-18T08:42:58Z</dcterms:modified>
</cp:coreProperties>
</file>