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134" autoAdjust="0"/>
    <p:restoredTop sz="94660"/>
  </p:normalViewPr>
  <p:slideViewPr>
    <p:cSldViewPr snapToGrid="0" snapToObjects="1">
      <p:cViewPr varScale="1">
        <p:scale>
          <a:sx n="131" d="100"/>
          <a:sy n="131" d="100"/>
        </p:scale>
        <p:origin x="-226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ADB2A22-204E-3641-8616-7AE78636C0F5}" type="datetimeFigureOut">
              <a:rPr lang="en-US" smtClean="0"/>
              <a:t>17-01-19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E72358-C05E-CF49-ABDB-62FF8AB1C2E2}" type="slidenum">
              <a:rPr lang="en-US" smtClean="0"/>
              <a:t>‹#›</a:t>
            </a:fld>
            <a:endParaRPr lang="en-US"/>
          </a:p>
        </p:txBody>
      </p:sp>
    </p:spTree>
    <p:extLst>
      <p:ext uri="{BB962C8B-B14F-4D97-AF65-F5344CB8AC3E}">
        <p14:creationId xmlns:p14="http://schemas.microsoft.com/office/powerpoint/2010/main" val="4129782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DB2A22-204E-3641-8616-7AE78636C0F5}" type="datetimeFigureOut">
              <a:rPr lang="en-US" smtClean="0"/>
              <a:t>17-01-19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E72358-C05E-CF49-ABDB-62FF8AB1C2E2}" type="slidenum">
              <a:rPr lang="en-US" smtClean="0"/>
              <a:t>‹#›</a:t>
            </a:fld>
            <a:endParaRPr lang="en-US"/>
          </a:p>
        </p:txBody>
      </p:sp>
    </p:spTree>
    <p:extLst>
      <p:ext uri="{BB962C8B-B14F-4D97-AF65-F5344CB8AC3E}">
        <p14:creationId xmlns:p14="http://schemas.microsoft.com/office/powerpoint/2010/main" val="203462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DB2A22-204E-3641-8616-7AE78636C0F5}" type="datetimeFigureOut">
              <a:rPr lang="en-US" smtClean="0"/>
              <a:t>17-01-19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E72358-C05E-CF49-ABDB-62FF8AB1C2E2}" type="slidenum">
              <a:rPr lang="en-US" smtClean="0"/>
              <a:t>‹#›</a:t>
            </a:fld>
            <a:endParaRPr lang="en-US"/>
          </a:p>
        </p:txBody>
      </p:sp>
    </p:spTree>
    <p:extLst>
      <p:ext uri="{BB962C8B-B14F-4D97-AF65-F5344CB8AC3E}">
        <p14:creationId xmlns:p14="http://schemas.microsoft.com/office/powerpoint/2010/main" val="407440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DB2A22-204E-3641-8616-7AE78636C0F5}" type="datetimeFigureOut">
              <a:rPr lang="en-US" smtClean="0"/>
              <a:t>17-01-19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E72358-C05E-CF49-ABDB-62FF8AB1C2E2}" type="slidenum">
              <a:rPr lang="en-US" smtClean="0"/>
              <a:t>‹#›</a:t>
            </a:fld>
            <a:endParaRPr lang="en-US"/>
          </a:p>
        </p:txBody>
      </p:sp>
    </p:spTree>
    <p:extLst>
      <p:ext uri="{BB962C8B-B14F-4D97-AF65-F5344CB8AC3E}">
        <p14:creationId xmlns:p14="http://schemas.microsoft.com/office/powerpoint/2010/main" val="738160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DB2A22-204E-3641-8616-7AE78636C0F5}" type="datetimeFigureOut">
              <a:rPr lang="en-US" smtClean="0"/>
              <a:t>17-01-19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E72358-C05E-CF49-ABDB-62FF8AB1C2E2}" type="slidenum">
              <a:rPr lang="en-US" smtClean="0"/>
              <a:t>‹#›</a:t>
            </a:fld>
            <a:endParaRPr lang="en-US"/>
          </a:p>
        </p:txBody>
      </p:sp>
    </p:spTree>
    <p:extLst>
      <p:ext uri="{BB962C8B-B14F-4D97-AF65-F5344CB8AC3E}">
        <p14:creationId xmlns:p14="http://schemas.microsoft.com/office/powerpoint/2010/main" val="1640573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DB2A22-204E-3641-8616-7AE78636C0F5}" type="datetimeFigureOut">
              <a:rPr lang="en-US" smtClean="0"/>
              <a:t>17-01-19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E72358-C05E-CF49-ABDB-62FF8AB1C2E2}" type="slidenum">
              <a:rPr lang="en-US" smtClean="0"/>
              <a:t>‹#›</a:t>
            </a:fld>
            <a:endParaRPr lang="en-US"/>
          </a:p>
        </p:txBody>
      </p:sp>
    </p:spTree>
    <p:extLst>
      <p:ext uri="{BB962C8B-B14F-4D97-AF65-F5344CB8AC3E}">
        <p14:creationId xmlns:p14="http://schemas.microsoft.com/office/powerpoint/2010/main" val="3021858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DB2A22-204E-3641-8616-7AE78636C0F5}" type="datetimeFigureOut">
              <a:rPr lang="en-US" smtClean="0"/>
              <a:t>17-01-19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E72358-C05E-CF49-ABDB-62FF8AB1C2E2}" type="slidenum">
              <a:rPr lang="en-US" smtClean="0"/>
              <a:t>‹#›</a:t>
            </a:fld>
            <a:endParaRPr lang="en-US"/>
          </a:p>
        </p:txBody>
      </p:sp>
    </p:spTree>
    <p:extLst>
      <p:ext uri="{BB962C8B-B14F-4D97-AF65-F5344CB8AC3E}">
        <p14:creationId xmlns:p14="http://schemas.microsoft.com/office/powerpoint/2010/main" val="2915562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DB2A22-204E-3641-8616-7AE78636C0F5}" type="datetimeFigureOut">
              <a:rPr lang="en-US" smtClean="0"/>
              <a:t>17-01-19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E72358-C05E-CF49-ABDB-62FF8AB1C2E2}" type="slidenum">
              <a:rPr lang="en-US" smtClean="0"/>
              <a:t>‹#›</a:t>
            </a:fld>
            <a:endParaRPr lang="en-US"/>
          </a:p>
        </p:txBody>
      </p:sp>
    </p:spTree>
    <p:extLst>
      <p:ext uri="{BB962C8B-B14F-4D97-AF65-F5344CB8AC3E}">
        <p14:creationId xmlns:p14="http://schemas.microsoft.com/office/powerpoint/2010/main" val="626035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DB2A22-204E-3641-8616-7AE78636C0F5}" type="datetimeFigureOut">
              <a:rPr lang="en-US" smtClean="0"/>
              <a:t>17-01-19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E72358-C05E-CF49-ABDB-62FF8AB1C2E2}" type="slidenum">
              <a:rPr lang="en-US" smtClean="0"/>
              <a:t>‹#›</a:t>
            </a:fld>
            <a:endParaRPr lang="en-US"/>
          </a:p>
        </p:txBody>
      </p:sp>
    </p:spTree>
    <p:extLst>
      <p:ext uri="{BB962C8B-B14F-4D97-AF65-F5344CB8AC3E}">
        <p14:creationId xmlns:p14="http://schemas.microsoft.com/office/powerpoint/2010/main" val="3587436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DB2A22-204E-3641-8616-7AE78636C0F5}" type="datetimeFigureOut">
              <a:rPr lang="en-US" smtClean="0"/>
              <a:t>17-01-19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E72358-C05E-CF49-ABDB-62FF8AB1C2E2}" type="slidenum">
              <a:rPr lang="en-US" smtClean="0"/>
              <a:t>‹#›</a:t>
            </a:fld>
            <a:endParaRPr lang="en-US"/>
          </a:p>
        </p:txBody>
      </p:sp>
    </p:spTree>
    <p:extLst>
      <p:ext uri="{BB962C8B-B14F-4D97-AF65-F5344CB8AC3E}">
        <p14:creationId xmlns:p14="http://schemas.microsoft.com/office/powerpoint/2010/main" val="1588825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DB2A22-204E-3641-8616-7AE78636C0F5}" type="datetimeFigureOut">
              <a:rPr lang="en-US" smtClean="0"/>
              <a:t>17-01-19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E72358-C05E-CF49-ABDB-62FF8AB1C2E2}" type="slidenum">
              <a:rPr lang="en-US" smtClean="0"/>
              <a:t>‹#›</a:t>
            </a:fld>
            <a:endParaRPr lang="en-US"/>
          </a:p>
        </p:txBody>
      </p:sp>
    </p:spTree>
    <p:extLst>
      <p:ext uri="{BB962C8B-B14F-4D97-AF65-F5344CB8AC3E}">
        <p14:creationId xmlns:p14="http://schemas.microsoft.com/office/powerpoint/2010/main" val="143762885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DB2A22-204E-3641-8616-7AE78636C0F5}" type="datetimeFigureOut">
              <a:rPr lang="en-US" smtClean="0"/>
              <a:t>17-01-19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E72358-C05E-CF49-ABDB-62FF8AB1C2E2}" type="slidenum">
              <a:rPr lang="en-US" smtClean="0"/>
              <a:t>‹#›</a:t>
            </a:fld>
            <a:endParaRPr lang="en-US"/>
          </a:p>
        </p:txBody>
      </p:sp>
    </p:spTree>
    <p:extLst>
      <p:ext uri="{BB962C8B-B14F-4D97-AF65-F5344CB8AC3E}">
        <p14:creationId xmlns:p14="http://schemas.microsoft.com/office/powerpoint/2010/main" val="13646562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023132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Romans 13:14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Nee, julle moet lewe soos volgelinge van die Here Jesus Christus (klee julle self met Christus) en nie voortdurend daarop uit wees om julle sondige begeertes te bevredig nie.</a:t>
            </a:r>
            <a:r>
              <a:rPr lang="af-ZA" i="1" dirty="0" smtClean="0"/>
              <a:t>”</a:t>
            </a:r>
            <a:endParaRPr lang="en-US" dirty="0"/>
          </a:p>
        </p:txBody>
      </p:sp>
    </p:spTree>
    <p:extLst>
      <p:ext uri="{BB962C8B-B14F-4D97-AF65-F5344CB8AC3E}">
        <p14:creationId xmlns:p14="http://schemas.microsoft.com/office/powerpoint/2010/main" val="1989709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Jes. 61:1</a:t>
            </a:r>
            <a:r>
              <a:rPr lang="af-ZA" b="1" dirty="0"/>
              <a:t>0</a:t>
            </a:r>
            <a:r>
              <a:rPr lang="af-ZA" i="1" dirty="0"/>
              <a:t>	</a:t>
            </a:r>
            <a:r>
              <a:rPr lang="af-ZA" i="1" dirty="0" smtClean="0"/>
              <a:t/>
            </a:r>
            <a:br>
              <a:rPr lang="af-ZA" i="1" dirty="0" smtClean="0"/>
            </a:br>
            <a:r>
              <a:rPr lang="af-ZA" i="1" dirty="0"/>
              <a:t/>
            </a:r>
            <a:br>
              <a:rPr lang="af-ZA" i="1" dirty="0"/>
            </a:br>
            <a:r>
              <a:rPr lang="af-ZA" i="1" dirty="0" smtClean="0"/>
              <a:t>“</a:t>
            </a:r>
            <a:r>
              <a:rPr lang="af-ZA" i="1" dirty="0"/>
              <a:t>I will greatly rejoice in the LORD, my soul shall be joyful in my God; for he hath </a:t>
            </a:r>
            <a:r>
              <a:rPr lang="af-ZA" i="1" u="sng" dirty="0"/>
              <a:t>clothed me with the garments of salvation</a:t>
            </a:r>
            <a:r>
              <a:rPr lang="af-ZA" i="1" dirty="0"/>
              <a:t>, he hath covered me with the </a:t>
            </a:r>
            <a:r>
              <a:rPr lang="af-ZA" i="1" u="sng" dirty="0"/>
              <a:t>robe of righteousness</a:t>
            </a:r>
            <a:r>
              <a:rPr lang="af-ZA" i="1" dirty="0"/>
              <a:t>, as a bridegroom decketh himself with ornaments, and as a bride adorneth herself with her jewels.”</a:t>
            </a:r>
            <a:endParaRPr lang="en-US" dirty="0"/>
          </a:p>
        </p:txBody>
      </p:sp>
    </p:spTree>
    <p:extLst>
      <p:ext uri="{BB962C8B-B14F-4D97-AF65-F5344CB8AC3E}">
        <p14:creationId xmlns:p14="http://schemas.microsoft.com/office/powerpoint/2010/main" val="1989709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9709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Ef. 1:18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Ek bid dat Hy julle geestesoë so verhelder dat julle kan weet watter hoop sy roeping inhou, en watter rykdom daar is in die heerlike erfenis wat Hy vir die gelowiges bestem het, en hoe geweldig groot sy krag is wat Hy uitoefen in ons wat glo.</a:t>
            </a:r>
            <a:r>
              <a:rPr lang="af-ZA" i="1" dirty="0" smtClean="0"/>
              <a:t>”</a:t>
            </a:r>
            <a:endParaRPr lang="en-US" dirty="0"/>
          </a:p>
        </p:txBody>
      </p:sp>
    </p:spTree>
    <p:extLst>
      <p:ext uri="{BB962C8B-B14F-4D97-AF65-F5344CB8AC3E}">
        <p14:creationId xmlns:p14="http://schemas.microsoft.com/office/powerpoint/2010/main" val="19897091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9709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Hebr. 12:14-15</a:t>
            </a:r>
            <a:r>
              <a:rPr lang="af-ZA" dirty="0"/>
              <a:t>	</a:t>
            </a:r>
            <a:r>
              <a:rPr lang="af-ZA" dirty="0" smtClean="0"/>
              <a:t/>
            </a:r>
            <a:br>
              <a:rPr lang="af-ZA" dirty="0" smtClean="0"/>
            </a:br>
            <a:r>
              <a:rPr lang="af-ZA" dirty="0"/>
              <a:t/>
            </a:r>
            <a:br>
              <a:rPr lang="af-ZA" dirty="0"/>
            </a:br>
            <a:r>
              <a:rPr lang="af-ZA" dirty="0" smtClean="0"/>
              <a:t>“</a:t>
            </a:r>
            <a:r>
              <a:rPr lang="af-ZA" i="1" dirty="0"/>
              <a:t>Beywer julle vir vrede met alle mense asook </a:t>
            </a:r>
            <a:r>
              <a:rPr lang="af-ZA" i="1" u="sng" dirty="0"/>
              <a:t>vir 'n heilige lew</a:t>
            </a:r>
            <a:r>
              <a:rPr lang="af-ZA" i="1" dirty="0"/>
              <a:t>e, waarsonder niemand die Here sal sien nie. Sorg dat niemand van die genade van God afvallig word nie.</a:t>
            </a:r>
            <a:r>
              <a:rPr lang="af-ZA" dirty="0" smtClean="0"/>
              <a:t>”</a:t>
            </a:r>
            <a:endParaRPr lang="en-US" dirty="0"/>
          </a:p>
        </p:txBody>
      </p:sp>
    </p:spTree>
    <p:extLst>
      <p:ext uri="{BB962C8B-B14F-4D97-AF65-F5344CB8AC3E}">
        <p14:creationId xmlns:p14="http://schemas.microsoft.com/office/powerpoint/2010/main" val="1989709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9709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8000"/>
                </a:solidFill>
              </a:rPr>
              <a:t>II Tim. 3:5-7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smtClean="0"/>
              <a:t>“</a:t>
            </a:r>
            <a:r>
              <a:rPr lang="af-ZA" i="1" dirty="0"/>
              <a:t>Hulle sal nog die </a:t>
            </a:r>
            <a:r>
              <a:rPr lang="af-ZA" i="1" u="sng" dirty="0"/>
              <a:t>uiterlike skyn</a:t>
            </a:r>
            <a:r>
              <a:rPr lang="af-ZA" i="1" dirty="0"/>
              <a:t> van die godsdiens hê, </a:t>
            </a:r>
            <a:r>
              <a:rPr lang="af-ZA" i="1" u="sng" dirty="0"/>
              <a:t>maar die krag van die godsdiens sal hulle nie ken nie</a:t>
            </a:r>
            <a:r>
              <a:rPr lang="af-ZA" i="1" dirty="0"/>
              <a:t>. Bly weg van sulke mense af. Party van hulle dring in die huise in en kry liggelowige vroue wat </a:t>
            </a:r>
            <a:r>
              <a:rPr lang="af-ZA" i="1" u="sng" dirty="0"/>
              <a:t>met sonde belaai is en deur allerlei sinlike begeertes gedryf word</a:t>
            </a:r>
            <a:r>
              <a:rPr lang="af-ZA" i="1" dirty="0"/>
              <a:t>, in hulle mag, vroue wat altyd iets wil leer, maar tog </a:t>
            </a:r>
            <a:r>
              <a:rPr lang="af-ZA" i="1" u="sng" dirty="0"/>
              <a:t>nooit tot die kennis van die waarheid kan kom</a:t>
            </a:r>
            <a:r>
              <a:rPr lang="af-ZA" i="1" dirty="0"/>
              <a:t> nie.</a:t>
            </a:r>
            <a:r>
              <a:rPr lang="af-ZA" i="1" dirty="0" smtClean="0"/>
              <a:t>”</a:t>
            </a:r>
            <a:endParaRPr lang="en-US" dirty="0"/>
          </a:p>
        </p:txBody>
      </p:sp>
    </p:spTree>
    <p:extLst>
      <p:ext uri="{BB962C8B-B14F-4D97-AF65-F5344CB8AC3E}">
        <p14:creationId xmlns:p14="http://schemas.microsoft.com/office/powerpoint/2010/main" val="1989709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9709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FF0000"/>
                </a:solidFill>
              </a:rPr>
              <a:t>Vers 15-16:</a:t>
            </a:r>
            <a:r>
              <a:rPr lang="af-ZA" dirty="0">
                <a:solidFill>
                  <a:srgbClr val="FF0000"/>
                </a:solidFill>
              </a:rPr>
              <a:t>	</a:t>
            </a:r>
            <a:r>
              <a:rPr lang="af-ZA" dirty="0" smtClean="0">
                <a:solidFill>
                  <a:srgbClr val="FF0000"/>
                </a:solidFill>
              </a:rPr>
              <a:t/>
            </a:r>
            <a:br>
              <a:rPr lang="af-ZA" dirty="0" smtClean="0">
                <a:solidFill>
                  <a:srgbClr val="FF0000"/>
                </a:solidFill>
              </a:rPr>
            </a:br>
            <a:r>
              <a:rPr lang="af-ZA" dirty="0"/>
              <a:t/>
            </a:r>
            <a:br>
              <a:rPr lang="af-ZA" dirty="0"/>
            </a:br>
            <a:r>
              <a:rPr lang="af-ZA" i="1" dirty="0" smtClean="0">
                <a:solidFill>
                  <a:srgbClr val="3366FF"/>
                </a:solidFill>
              </a:rPr>
              <a:t>“</a:t>
            </a:r>
            <a:r>
              <a:rPr lang="af-ZA" i="1" u="sng" dirty="0">
                <a:solidFill>
                  <a:srgbClr val="3366FF"/>
                </a:solidFill>
              </a:rPr>
              <a:t>Ek weet alles wat julle doen</a:t>
            </a:r>
            <a:r>
              <a:rPr lang="af-ZA" i="1" dirty="0">
                <a:solidFill>
                  <a:srgbClr val="3366FF"/>
                </a:solidFill>
              </a:rPr>
              <a:t>. Ek weet dat julle </a:t>
            </a:r>
            <a:r>
              <a:rPr lang="af-ZA" i="1" u="sng" dirty="0">
                <a:solidFill>
                  <a:srgbClr val="3366FF"/>
                </a:solidFill>
              </a:rPr>
              <a:t>nie koud</a:t>
            </a:r>
            <a:r>
              <a:rPr lang="af-ZA" i="1" dirty="0">
                <a:solidFill>
                  <a:srgbClr val="3366FF"/>
                </a:solidFill>
              </a:rPr>
              <a:t> is nie, en ook </a:t>
            </a:r>
            <a:r>
              <a:rPr lang="af-ZA" i="1" u="sng" dirty="0">
                <a:solidFill>
                  <a:srgbClr val="3366FF"/>
                </a:solidFill>
              </a:rPr>
              <a:t>nie warm</a:t>
            </a:r>
            <a:r>
              <a:rPr lang="af-ZA" i="1" dirty="0">
                <a:solidFill>
                  <a:srgbClr val="3366FF"/>
                </a:solidFill>
              </a:rPr>
              <a:t> nie. As julle tog maar koud of warm was! Maar nou, omdat julle </a:t>
            </a:r>
            <a:r>
              <a:rPr lang="af-ZA" b="1" i="1" u="sng" dirty="0">
                <a:solidFill>
                  <a:srgbClr val="3366FF"/>
                </a:solidFill>
              </a:rPr>
              <a:t>lou</a:t>
            </a:r>
            <a:r>
              <a:rPr lang="af-ZA" i="1" dirty="0">
                <a:solidFill>
                  <a:srgbClr val="3366FF"/>
                </a:solidFill>
              </a:rPr>
              <a:t> is, nie warm nie en ook nie koud nie, gaan Ek julle </a:t>
            </a:r>
            <a:r>
              <a:rPr lang="af-ZA" i="1" u="sng" dirty="0">
                <a:solidFill>
                  <a:srgbClr val="3366FF"/>
                </a:solidFill>
              </a:rPr>
              <a:t>uit my mond uitspoeg(uitbraak)</a:t>
            </a:r>
            <a:r>
              <a:rPr lang="af-ZA" i="1" dirty="0">
                <a:solidFill>
                  <a:srgbClr val="3366FF"/>
                </a:solidFill>
              </a:rPr>
              <a:t>.</a:t>
            </a:r>
            <a:r>
              <a:rPr lang="af-ZA" i="1" dirty="0" smtClean="0">
                <a:solidFill>
                  <a:srgbClr val="3366FF"/>
                </a:solidFill>
              </a:rPr>
              <a:t>”</a:t>
            </a:r>
            <a:endParaRPr lang="en-US" dirty="0">
              <a:solidFill>
                <a:srgbClr val="3366FF"/>
              </a:solidFill>
            </a:endParaRPr>
          </a:p>
        </p:txBody>
      </p:sp>
    </p:spTree>
    <p:extLst>
      <p:ext uri="{BB962C8B-B14F-4D97-AF65-F5344CB8AC3E}">
        <p14:creationId xmlns:p14="http://schemas.microsoft.com/office/powerpoint/2010/main" val="1989709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smtClean="0">
                <a:solidFill>
                  <a:srgbClr val="FF0000"/>
                </a:solidFill>
              </a:rPr>
              <a:t>Matt. 25:1-13</a:t>
            </a:r>
            <a:endParaRPr lang="en-US" b="1" dirty="0">
              <a:solidFill>
                <a:srgbClr val="FF0000"/>
              </a:solidFill>
            </a:endParaRPr>
          </a:p>
        </p:txBody>
      </p:sp>
    </p:spTree>
    <p:extLst>
      <p:ext uri="{BB962C8B-B14F-4D97-AF65-F5344CB8AC3E}">
        <p14:creationId xmlns:p14="http://schemas.microsoft.com/office/powerpoint/2010/main" val="1989709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10:38-39</a:t>
            </a:r>
            <a:r>
              <a:rPr lang="af-ZA" dirty="0"/>
              <a:t>	</a:t>
            </a:r>
            <a:r>
              <a:rPr lang="af-ZA" dirty="0" smtClean="0"/>
              <a:t/>
            </a:r>
            <a:br>
              <a:rPr lang="af-ZA" dirty="0" smtClean="0"/>
            </a:br>
            <a:r>
              <a:rPr lang="af-ZA" dirty="0"/>
              <a:t/>
            </a:r>
            <a:br>
              <a:rPr lang="af-ZA" dirty="0"/>
            </a:br>
            <a:r>
              <a:rPr lang="af-ZA" dirty="0" smtClean="0"/>
              <a:t>“</a:t>
            </a:r>
            <a:r>
              <a:rPr lang="af-ZA" i="1" dirty="0"/>
              <a:t>Hy wat nie sy kruis opneem en My volg nie, is nie werd om aan My te behoort nie. Hy wat sy lewe wil behou, sal dit verloor; en hy wat sy lewe ter wille van My verloor, sal dit vind</a:t>
            </a:r>
            <a:r>
              <a:rPr lang="af-ZA" dirty="0"/>
              <a:t>.</a:t>
            </a:r>
            <a:r>
              <a:rPr lang="af-ZA" dirty="0" smtClean="0"/>
              <a:t>”</a:t>
            </a:r>
            <a:endParaRPr lang="en-US" dirty="0"/>
          </a:p>
        </p:txBody>
      </p:sp>
    </p:spTree>
    <p:extLst>
      <p:ext uri="{BB962C8B-B14F-4D97-AF65-F5344CB8AC3E}">
        <p14:creationId xmlns:p14="http://schemas.microsoft.com/office/powerpoint/2010/main" val="19897091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FF0000"/>
                </a:solidFill>
              </a:rPr>
              <a:t>Vers 18:	</a:t>
            </a:r>
            <a:r>
              <a:rPr lang="af-ZA" i="1" dirty="0"/>
              <a:t>	</a:t>
            </a:r>
            <a:r>
              <a:rPr lang="af-ZA" i="1" dirty="0" smtClean="0"/>
              <a:t/>
            </a:r>
            <a:br>
              <a:rPr lang="af-ZA" i="1" dirty="0" smtClean="0"/>
            </a:br>
            <a:r>
              <a:rPr lang="af-ZA" i="1" dirty="0"/>
              <a:t/>
            </a:r>
            <a:br>
              <a:rPr lang="af-ZA" i="1" dirty="0"/>
            </a:br>
            <a:r>
              <a:rPr lang="af-ZA" i="1" dirty="0" smtClean="0">
                <a:solidFill>
                  <a:srgbClr val="3366FF"/>
                </a:solidFill>
              </a:rPr>
              <a:t>“</a:t>
            </a:r>
            <a:r>
              <a:rPr lang="af-ZA" i="1" dirty="0">
                <a:solidFill>
                  <a:srgbClr val="3366FF"/>
                </a:solidFill>
              </a:rPr>
              <a:t>Daarom raai Ek julle aan om by My </a:t>
            </a:r>
            <a:r>
              <a:rPr lang="af-ZA" i="1" u="sng" dirty="0">
                <a:solidFill>
                  <a:srgbClr val="3366FF"/>
                </a:solidFill>
              </a:rPr>
              <a:t>goud te koop wat deur vuur gelouter</a:t>
            </a:r>
            <a:r>
              <a:rPr lang="af-ZA" i="1" dirty="0">
                <a:solidFill>
                  <a:srgbClr val="3366FF"/>
                </a:solidFill>
              </a:rPr>
              <a:t> is, sodat julle ryk kan word; en </a:t>
            </a:r>
            <a:r>
              <a:rPr lang="af-ZA" i="1" u="sng" dirty="0">
                <a:solidFill>
                  <a:srgbClr val="3366FF"/>
                </a:solidFill>
              </a:rPr>
              <a:t>koop wit klere</a:t>
            </a:r>
            <a:r>
              <a:rPr lang="af-ZA" i="1" dirty="0">
                <a:solidFill>
                  <a:srgbClr val="3366FF"/>
                </a:solidFill>
              </a:rPr>
              <a:t>, sodat julle julle kan aantrek en julle skande, julle naaktheid, nie gesien word nie; en </a:t>
            </a:r>
            <a:r>
              <a:rPr lang="af-ZA" i="1" u="sng" dirty="0">
                <a:solidFill>
                  <a:srgbClr val="3366FF"/>
                </a:solidFill>
              </a:rPr>
              <a:t>koop oogsalf</a:t>
            </a:r>
            <a:r>
              <a:rPr lang="af-ZA" i="1" dirty="0">
                <a:solidFill>
                  <a:srgbClr val="3366FF"/>
                </a:solidFill>
              </a:rPr>
              <a:t> om aan julle oë te smeer, sodat julle kan sien.</a:t>
            </a:r>
            <a:r>
              <a:rPr lang="af-ZA" i="1" dirty="0" smtClean="0">
                <a:solidFill>
                  <a:srgbClr val="3366FF"/>
                </a:solidFill>
              </a:rPr>
              <a:t>”</a:t>
            </a:r>
            <a:endParaRPr lang="en-US" dirty="0">
              <a:solidFill>
                <a:srgbClr val="3366FF"/>
              </a:solidFill>
            </a:endParaRPr>
          </a:p>
        </p:txBody>
      </p:sp>
    </p:spTree>
    <p:extLst>
      <p:ext uri="{BB962C8B-B14F-4D97-AF65-F5344CB8AC3E}">
        <p14:creationId xmlns:p14="http://schemas.microsoft.com/office/powerpoint/2010/main" val="19897091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TotalTime>
  <Words>51</Words>
  <Application>Microsoft Macintosh PowerPoint</Application>
  <PresentationFormat>On-screen Show (4:3)</PresentationFormat>
  <Paragraphs>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Hebr. 12:14-15   “Beywer julle vir vrede met alle mense asook vir 'n heilige lewe, waarsonder niemand die Here sal sien nie. Sorg dat niemand van die genade van God afvallig word nie.”</vt:lpstr>
      <vt:lpstr>PowerPoint Presentation</vt:lpstr>
      <vt:lpstr>II Tim. 3:5-7  “Hulle sal nog die uiterlike skyn van die godsdiens hê, maar die krag van die godsdiens sal hulle nie ken nie. Bly weg van sulke mense af. Party van hulle dring in die huise in en kry liggelowige vroue wat met sonde belaai is en deur allerlei sinlike begeertes gedryf word, in hulle mag, vroue wat altyd iets wil leer, maar tog nooit tot die kennis van die waarheid kan kom nie.”</vt:lpstr>
      <vt:lpstr>PowerPoint Presentation</vt:lpstr>
      <vt:lpstr>Vers 15-16:   “Ek weet alles wat julle doen. Ek weet dat julle nie koud is nie, en ook nie warm nie. As julle tog maar koud of warm was! Maar nou, omdat julle lou is, nie warm nie en ook nie koud nie, gaan Ek julle uit my mond uitspoeg(uitbraak).”</vt:lpstr>
      <vt:lpstr>Matt. 25:1-13</vt:lpstr>
      <vt:lpstr>Matt. 10:38-39   “Hy wat nie sy kruis opneem en My volg nie, is nie werd om aan My te behoort nie. Hy wat sy lewe wil behou, sal dit verloor; en hy wat sy lewe ter wille van My verloor, sal dit vind.”</vt:lpstr>
      <vt:lpstr>Vers 18:    “Daarom raai Ek julle aan om by My goud te koop wat deur vuur gelouter is, sodat julle ryk kan word; en koop wit klere, sodat julle julle kan aantrek en julle skande, julle naaktheid, nie gesien word nie; en koop oogsalf om aan julle oë te smeer, sodat julle kan sien.”</vt:lpstr>
      <vt:lpstr>Romans 13:14   “Nee, julle moet lewe soos volgelinge van die Here Jesus Christus (klee julle self met Christus) en nie voortdurend daarop uit wees om julle sondige begeertes te bevredig nie.”</vt:lpstr>
      <vt:lpstr>Jes. 61:10   “I will greatly rejoice in the LORD, my soul shall be joyful in my God; for he hath clothed me with the garments of salvation, he hath covered me with the robe of righteousness, as a bridegroom decketh himself with ornaments, and as a bride adorneth herself with her jewels.”</vt:lpstr>
      <vt:lpstr>PowerPoint Presentation</vt:lpstr>
      <vt:lpstr>Ef. 1:18    “Ek bid dat Hy julle geestesoë so verhelder dat julle kan weet watter hoop sy roeping inhou, en watter rykdom daar is in die heerlike erfenis wat Hy vir die gelowiges bestem het, en hoe geweldig groot sy krag is wat Hy uitoefen in ons wat glo.”</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2017-01-19T08:54:38Z</dcterms:created>
  <dcterms:modified xsi:type="dcterms:W3CDTF">2017-01-19T08:59:07Z</dcterms:modified>
</cp:coreProperties>
</file>