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7744" autoAdjust="0"/>
    <p:restoredTop sz="94660"/>
  </p:normalViewPr>
  <p:slideViewPr>
    <p:cSldViewPr snapToGrid="0" snapToObjects="1">
      <p:cViewPr varScale="1">
        <p:scale>
          <a:sx n="134" d="100"/>
          <a:sy n="134" d="100"/>
        </p:scale>
        <p:origin x="-2136"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printerSettings" Target="printerSettings/printerSettings1.bin"/><Relationship Id="rId21" Type="http://schemas.openxmlformats.org/officeDocument/2006/relationships/presProps" Target="presProps.xml"/><Relationship Id="rId22" Type="http://schemas.openxmlformats.org/officeDocument/2006/relationships/viewProps" Target="viewProps.xml"/><Relationship Id="rId23" Type="http://schemas.openxmlformats.org/officeDocument/2006/relationships/theme" Target="theme/theme1.xml"/><Relationship Id="rId24"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8B66C2C-0E25-E347-A09D-3F80C9899FC7}" type="datetimeFigureOut">
              <a:rPr lang="en-US" smtClean="0"/>
              <a:t>17-01-20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D96BAC4-C670-824B-BF22-BBF2C5A998C5}" type="slidenum">
              <a:rPr lang="en-US" smtClean="0"/>
              <a:t>‹#›</a:t>
            </a:fld>
            <a:endParaRPr lang="en-US"/>
          </a:p>
        </p:txBody>
      </p:sp>
    </p:spTree>
    <p:extLst>
      <p:ext uri="{BB962C8B-B14F-4D97-AF65-F5344CB8AC3E}">
        <p14:creationId xmlns:p14="http://schemas.microsoft.com/office/powerpoint/2010/main" val="22422543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8B66C2C-0E25-E347-A09D-3F80C9899FC7}" type="datetimeFigureOut">
              <a:rPr lang="en-US" smtClean="0"/>
              <a:t>17-01-20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D96BAC4-C670-824B-BF22-BBF2C5A998C5}" type="slidenum">
              <a:rPr lang="en-US" smtClean="0"/>
              <a:t>‹#›</a:t>
            </a:fld>
            <a:endParaRPr lang="en-US"/>
          </a:p>
        </p:txBody>
      </p:sp>
    </p:spTree>
    <p:extLst>
      <p:ext uri="{BB962C8B-B14F-4D97-AF65-F5344CB8AC3E}">
        <p14:creationId xmlns:p14="http://schemas.microsoft.com/office/powerpoint/2010/main" val="31808500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8B66C2C-0E25-E347-A09D-3F80C9899FC7}" type="datetimeFigureOut">
              <a:rPr lang="en-US" smtClean="0"/>
              <a:t>17-01-20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D96BAC4-C670-824B-BF22-BBF2C5A998C5}" type="slidenum">
              <a:rPr lang="en-US" smtClean="0"/>
              <a:t>‹#›</a:t>
            </a:fld>
            <a:endParaRPr lang="en-US"/>
          </a:p>
        </p:txBody>
      </p:sp>
    </p:spTree>
    <p:extLst>
      <p:ext uri="{BB962C8B-B14F-4D97-AF65-F5344CB8AC3E}">
        <p14:creationId xmlns:p14="http://schemas.microsoft.com/office/powerpoint/2010/main" val="7532446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8B66C2C-0E25-E347-A09D-3F80C9899FC7}" type="datetimeFigureOut">
              <a:rPr lang="en-US" smtClean="0"/>
              <a:t>17-01-20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D96BAC4-C670-824B-BF22-BBF2C5A998C5}" type="slidenum">
              <a:rPr lang="en-US" smtClean="0"/>
              <a:t>‹#›</a:t>
            </a:fld>
            <a:endParaRPr lang="en-US"/>
          </a:p>
        </p:txBody>
      </p:sp>
    </p:spTree>
    <p:extLst>
      <p:ext uri="{BB962C8B-B14F-4D97-AF65-F5344CB8AC3E}">
        <p14:creationId xmlns:p14="http://schemas.microsoft.com/office/powerpoint/2010/main" val="33305973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8B66C2C-0E25-E347-A09D-3F80C9899FC7}" type="datetimeFigureOut">
              <a:rPr lang="en-US" smtClean="0"/>
              <a:t>17-01-20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D96BAC4-C670-824B-BF22-BBF2C5A998C5}" type="slidenum">
              <a:rPr lang="en-US" smtClean="0"/>
              <a:t>‹#›</a:t>
            </a:fld>
            <a:endParaRPr lang="en-US"/>
          </a:p>
        </p:txBody>
      </p:sp>
    </p:spTree>
    <p:extLst>
      <p:ext uri="{BB962C8B-B14F-4D97-AF65-F5344CB8AC3E}">
        <p14:creationId xmlns:p14="http://schemas.microsoft.com/office/powerpoint/2010/main" val="4686733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8B66C2C-0E25-E347-A09D-3F80C9899FC7}" type="datetimeFigureOut">
              <a:rPr lang="en-US" smtClean="0"/>
              <a:t>17-01-20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D96BAC4-C670-824B-BF22-BBF2C5A998C5}" type="slidenum">
              <a:rPr lang="en-US" smtClean="0"/>
              <a:t>‹#›</a:t>
            </a:fld>
            <a:endParaRPr lang="en-US"/>
          </a:p>
        </p:txBody>
      </p:sp>
    </p:spTree>
    <p:extLst>
      <p:ext uri="{BB962C8B-B14F-4D97-AF65-F5344CB8AC3E}">
        <p14:creationId xmlns:p14="http://schemas.microsoft.com/office/powerpoint/2010/main" val="3390096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8B66C2C-0E25-E347-A09D-3F80C9899FC7}" type="datetimeFigureOut">
              <a:rPr lang="en-US" smtClean="0"/>
              <a:t>17-01-20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D96BAC4-C670-824B-BF22-BBF2C5A998C5}" type="slidenum">
              <a:rPr lang="en-US" smtClean="0"/>
              <a:t>‹#›</a:t>
            </a:fld>
            <a:endParaRPr lang="en-US"/>
          </a:p>
        </p:txBody>
      </p:sp>
    </p:spTree>
    <p:extLst>
      <p:ext uri="{BB962C8B-B14F-4D97-AF65-F5344CB8AC3E}">
        <p14:creationId xmlns:p14="http://schemas.microsoft.com/office/powerpoint/2010/main" val="27525769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8B66C2C-0E25-E347-A09D-3F80C9899FC7}" type="datetimeFigureOut">
              <a:rPr lang="en-US" smtClean="0"/>
              <a:t>17-01-20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D96BAC4-C670-824B-BF22-BBF2C5A998C5}" type="slidenum">
              <a:rPr lang="en-US" smtClean="0"/>
              <a:t>‹#›</a:t>
            </a:fld>
            <a:endParaRPr lang="en-US"/>
          </a:p>
        </p:txBody>
      </p:sp>
    </p:spTree>
    <p:extLst>
      <p:ext uri="{BB962C8B-B14F-4D97-AF65-F5344CB8AC3E}">
        <p14:creationId xmlns:p14="http://schemas.microsoft.com/office/powerpoint/2010/main" val="13776790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B66C2C-0E25-E347-A09D-3F80C9899FC7}" type="datetimeFigureOut">
              <a:rPr lang="en-US" smtClean="0"/>
              <a:t>17-01-20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D96BAC4-C670-824B-BF22-BBF2C5A998C5}" type="slidenum">
              <a:rPr lang="en-US" smtClean="0"/>
              <a:t>‹#›</a:t>
            </a:fld>
            <a:endParaRPr lang="en-US"/>
          </a:p>
        </p:txBody>
      </p:sp>
    </p:spTree>
    <p:extLst>
      <p:ext uri="{BB962C8B-B14F-4D97-AF65-F5344CB8AC3E}">
        <p14:creationId xmlns:p14="http://schemas.microsoft.com/office/powerpoint/2010/main" val="19951900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B66C2C-0E25-E347-A09D-3F80C9899FC7}" type="datetimeFigureOut">
              <a:rPr lang="en-US" smtClean="0"/>
              <a:t>17-01-20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D96BAC4-C670-824B-BF22-BBF2C5A998C5}" type="slidenum">
              <a:rPr lang="en-US" smtClean="0"/>
              <a:t>‹#›</a:t>
            </a:fld>
            <a:endParaRPr lang="en-US"/>
          </a:p>
        </p:txBody>
      </p:sp>
    </p:spTree>
    <p:extLst>
      <p:ext uri="{BB962C8B-B14F-4D97-AF65-F5344CB8AC3E}">
        <p14:creationId xmlns:p14="http://schemas.microsoft.com/office/powerpoint/2010/main" val="26037560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B66C2C-0E25-E347-A09D-3F80C9899FC7}" type="datetimeFigureOut">
              <a:rPr lang="en-US" smtClean="0"/>
              <a:t>17-01-20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D96BAC4-C670-824B-BF22-BBF2C5A998C5}" type="slidenum">
              <a:rPr lang="en-US" smtClean="0"/>
              <a:t>‹#›</a:t>
            </a:fld>
            <a:endParaRPr lang="en-US"/>
          </a:p>
        </p:txBody>
      </p:sp>
    </p:spTree>
    <p:extLst>
      <p:ext uri="{BB962C8B-B14F-4D97-AF65-F5344CB8AC3E}">
        <p14:creationId xmlns:p14="http://schemas.microsoft.com/office/powerpoint/2010/main" val="1691071782"/>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8B66C2C-0E25-E347-A09D-3F80C9899FC7}" type="datetimeFigureOut">
              <a:rPr lang="en-US" smtClean="0"/>
              <a:t>17-01-20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D96BAC4-C670-824B-BF22-BBF2C5A998C5}" type="slidenum">
              <a:rPr lang="en-US" smtClean="0"/>
              <a:t>‹#›</a:t>
            </a:fld>
            <a:endParaRPr lang="en-US"/>
          </a:p>
        </p:txBody>
      </p:sp>
    </p:spTree>
    <p:extLst>
      <p:ext uri="{BB962C8B-B14F-4D97-AF65-F5344CB8AC3E}">
        <p14:creationId xmlns:p14="http://schemas.microsoft.com/office/powerpoint/2010/main" val="247334322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95157303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a:bodyPr>
          <a:lstStyle/>
          <a:p>
            <a:r>
              <a:rPr lang="af-ZA" b="1" dirty="0">
                <a:solidFill>
                  <a:srgbClr val="008000"/>
                </a:solidFill>
              </a:rPr>
              <a:t>II Kron. 26:17-</a:t>
            </a:r>
            <a:r>
              <a:rPr lang="af-ZA" b="1" dirty="0" smtClean="0">
                <a:solidFill>
                  <a:srgbClr val="008000"/>
                </a:solidFill>
              </a:rPr>
              <a:t>18</a:t>
            </a:r>
            <a:br>
              <a:rPr lang="af-ZA" b="1" dirty="0" smtClean="0">
                <a:solidFill>
                  <a:srgbClr val="008000"/>
                </a:solidFill>
              </a:rPr>
            </a:br>
            <a:r>
              <a:rPr lang="af-ZA" dirty="0"/>
              <a:t>	</a:t>
            </a:r>
            <a:r>
              <a:rPr lang="af-ZA" dirty="0" smtClean="0"/>
              <a:t/>
            </a:r>
            <a:br>
              <a:rPr lang="af-ZA" dirty="0" smtClean="0"/>
            </a:br>
            <a:r>
              <a:rPr lang="af-ZA" dirty="0" smtClean="0"/>
              <a:t>“</a:t>
            </a:r>
            <a:r>
              <a:rPr lang="af-ZA" i="1" dirty="0" smtClean="0"/>
              <a:t> “</a:t>
            </a:r>
            <a:r>
              <a:rPr lang="af-ZA" i="1" dirty="0"/>
              <a:t>Dit kom u nie toe om vir die Here wierookoffers te bring nie, Ussia! Om wierookoffers te bring, is die voorreg van die priesters, die nageslag van Aäron. Hulle is daartoe gewy. Gaan liewer uit die heiligdom uit. U matig u dinge aan, en u sal daarvoor geen waardering kry van God die Here nie.</a:t>
            </a:r>
            <a:r>
              <a:rPr lang="af-ZA" dirty="0" smtClean="0"/>
              <a:t>”</a:t>
            </a:r>
            <a:endParaRPr lang="en-US" dirty="0"/>
          </a:p>
        </p:txBody>
      </p:sp>
    </p:spTree>
    <p:extLst>
      <p:ext uri="{BB962C8B-B14F-4D97-AF65-F5344CB8AC3E}">
        <p14:creationId xmlns:p14="http://schemas.microsoft.com/office/powerpoint/2010/main" val="211817674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II Kron 26:19</a:t>
            </a:r>
            <a:r>
              <a:rPr lang="af-ZA" dirty="0"/>
              <a:t>	</a:t>
            </a:r>
            <a:r>
              <a:rPr lang="af-ZA" dirty="0" smtClean="0"/>
              <a:t/>
            </a:r>
            <a:br>
              <a:rPr lang="af-ZA" dirty="0" smtClean="0"/>
            </a:br>
            <a:r>
              <a:rPr lang="af-ZA" dirty="0"/>
              <a:t/>
            </a:r>
            <a:br>
              <a:rPr lang="af-ZA" dirty="0"/>
            </a:br>
            <a:r>
              <a:rPr lang="af-ZA" dirty="0" smtClean="0"/>
              <a:t>“</a:t>
            </a:r>
            <a:r>
              <a:rPr lang="af-ZA" i="1" dirty="0"/>
              <a:t>Ussia het al die wierookpan in sy hand gehad om die offer te bring, en hy het briesend geword. Maar terwyl hy teen die priesters uitvaar, breek daar melaatsheid op sy voorkop uit voor die oë van die priesters daar in die huis van die Here, by die wierookaltaar</a:t>
            </a:r>
            <a:r>
              <a:rPr lang="af-ZA" dirty="0"/>
              <a:t>.</a:t>
            </a:r>
            <a:r>
              <a:rPr lang="af-ZA" dirty="0" smtClean="0"/>
              <a:t>”</a:t>
            </a:r>
            <a:endParaRPr lang="en-US" dirty="0"/>
          </a:p>
        </p:txBody>
      </p:sp>
    </p:spTree>
    <p:extLst>
      <p:ext uri="{BB962C8B-B14F-4D97-AF65-F5344CB8AC3E}">
        <p14:creationId xmlns:p14="http://schemas.microsoft.com/office/powerpoint/2010/main" val="211817674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II Kron. 26:20</a:t>
            </a:r>
            <a:r>
              <a:rPr lang="af-ZA" b="1" dirty="0"/>
              <a:t>	</a:t>
            </a:r>
            <a:r>
              <a:rPr lang="af-ZA" b="1" dirty="0" smtClean="0"/>
              <a:t/>
            </a:r>
            <a:br>
              <a:rPr lang="af-ZA" b="1" dirty="0" smtClean="0"/>
            </a:br>
            <a:r>
              <a:rPr lang="af-ZA" b="1" dirty="0"/>
              <a:t/>
            </a:r>
            <a:br>
              <a:rPr lang="af-ZA" b="1" dirty="0"/>
            </a:br>
            <a:r>
              <a:rPr lang="af-ZA" dirty="0" smtClean="0"/>
              <a:t>“</a:t>
            </a:r>
            <a:r>
              <a:rPr lang="af-ZA" i="1" dirty="0"/>
              <a:t>Toe die hoëpriester Asarja en al die ander priesters na hom kyk, is hy melaats op sy voorkop. Hulle het hom daar uitgedrywe, en hy was self haastig om weg te kom; die Here het hom met dié ramp getref</a:t>
            </a:r>
            <a:r>
              <a:rPr lang="af-ZA" dirty="0"/>
              <a:t>.</a:t>
            </a:r>
            <a:r>
              <a:rPr lang="af-ZA" dirty="0" smtClean="0"/>
              <a:t>”</a:t>
            </a:r>
            <a:endParaRPr lang="en-US" dirty="0"/>
          </a:p>
        </p:txBody>
      </p:sp>
    </p:spTree>
    <p:extLst>
      <p:ext uri="{BB962C8B-B14F-4D97-AF65-F5344CB8AC3E}">
        <p14:creationId xmlns:p14="http://schemas.microsoft.com/office/powerpoint/2010/main" val="211817674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2 Kor. 3:18</a:t>
            </a:r>
            <a:r>
              <a:rPr lang="af-ZA" i="1" dirty="0">
                <a:solidFill>
                  <a:srgbClr val="008000"/>
                </a:solidFill>
              </a:rPr>
              <a:t>	</a:t>
            </a:r>
            <a:r>
              <a:rPr lang="af-ZA" i="1" dirty="0" smtClean="0">
                <a:solidFill>
                  <a:srgbClr val="008000"/>
                </a:solidFill>
              </a:rPr>
              <a:t/>
            </a:r>
            <a:br>
              <a:rPr lang="af-ZA" i="1" dirty="0" smtClean="0">
                <a:solidFill>
                  <a:srgbClr val="008000"/>
                </a:solidFill>
              </a:rPr>
            </a:br>
            <a:r>
              <a:rPr lang="af-ZA" i="1" dirty="0">
                <a:solidFill>
                  <a:srgbClr val="008000"/>
                </a:solidFill>
              </a:rPr>
              <a:t/>
            </a:r>
            <a:br>
              <a:rPr lang="af-ZA" i="1" dirty="0">
                <a:solidFill>
                  <a:srgbClr val="008000"/>
                </a:solidFill>
              </a:rPr>
            </a:br>
            <a:r>
              <a:rPr lang="af-ZA" i="1" dirty="0" smtClean="0"/>
              <a:t>“</a:t>
            </a:r>
            <a:r>
              <a:rPr lang="af-ZA" i="1" dirty="0"/>
              <a:t>Ons almal weerspieël die heerlikheid van die Here, want die sluier is van ons gesig af weggeneem. Ons word al meer verander om aan die beeld van Christus gelyk te word. Die heerlikheid wat van ons uitstraal, neem steeds toe. Dit doen die Here wat die Gees is.</a:t>
            </a:r>
            <a:r>
              <a:rPr lang="af-ZA" i="1" dirty="0" smtClean="0"/>
              <a:t>”</a:t>
            </a:r>
            <a:endParaRPr lang="en-US" dirty="0"/>
          </a:p>
        </p:txBody>
      </p:sp>
    </p:spTree>
    <p:extLst>
      <p:ext uri="{BB962C8B-B14F-4D97-AF65-F5344CB8AC3E}">
        <p14:creationId xmlns:p14="http://schemas.microsoft.com/office/powerpoint/2010/main" val="211817674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11817674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Hebr. 12:14</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t/>
            </a:r>
            <a:br>
              <a:rPr lang="af-ZA" dirty="0"/>
            </a:br>
            <a:r>
              <a:rPr lang="af-ZA" dirty="0" smtClean="0"/>
              <a:t>“</a:t>
            </a:r>
            <a:r>
              <a:rPr lang="af-ZA" dirty="0"/>
              <a:t>Beywer julle vir vrede met alle mense asook vir 'n heilige lewe, waarsonder niemand die Here sal sien nie.</a:t>
            </a:r>
            <a:r>
              <a:rPr lang="af-ZA" dirty="0" smtClean="0"/>
              <a:t>”</a:t>
            </a:r>
            <a:endParaRPr lang="en-US" dirty="0"/>
          </a:p>
        </p:txBody>
      </p:sp>
    </p:spTree>
    <p:extLst>
      <p:ext uri="{BB962C8B-B14F-4D97-AF65-F5344CB8AC3E}">
        <p14:creationId xmlns:p14="http://schemas.microsoft.com/office/powerpoint/2010/main" val="211817674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11817674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Open. 3:20</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solidFill>
                  <a:srgbClr val="008000"/>
                </a:solidFill>
              </a:rPr>
              <a:t/>
            </a:r>
            <a:br>
              <a:rPr lang="af-ZA" dirty="0">
                <a:solidFill>
                  <a:srgbClr val="008000"/>
                </a:solidFill>
              </a:rPr>
            </a:br>
            <a:r>
              <a:rPr lang="af-ZA" i="1" dirty="0" smtClean="0"/>
              <a:t>“</a:t>
            </a:r>
            <a:r>
              <a:rPr lang="af-ZA" i="1" dirty="0"/>
              <a:t>Kyk, Ek staan by die deur en Ek klop</a:t>
            </a:r>
            <a:r>
              <a:rPr lang="af-ZA" i="1" u="sng" dirty="0"/>
              <a:t>. </a:t>
            </a:r>
            <a:r>
              <a:rPr lang="af-ZA" i="1" dirty="0"/>
              <a:t>As iemand my stem hoor en die deur oopmaak, sal Ek by hom ingaan en saam met hom die feesmaal hou, en hy saam met My.”</a:t>
            </a:r>
            <a:endParaRPr lang="en-US" dirty="0"/>
          </a:p>
        </p:txBody>
      </p:sp>
    </p:spTree>
    <p:extLst>
      <p:ext uri="{BB962C8B-B14F-4D97-AF65-F5344CB8AC3E}">
        <p14:creationId xmlns:p14="http://schemas.microsoft.com/office/powerpoint/2010/main" val="211817674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1181767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Hab. 2:1	</a:t>
            </a:r>
            <a:r>
              <a:rPr lang="af-ZA" i="1" dirty="0">
                <a:solidFill>
                  <a:srgbClr val="008000"/>
                </a:solidFill>
              </a:rPr>
              <a:t>	</a:t>
            </a:r>
            <a:r>
              <a:rPr lang="af-ZA" i="1" dirty="0" smtClean="0">
                <a:solidFill>
                  <a:srgbClr val="008000"/>
                </a:solidFill>
              </a:rPr>
              <a:t/>
            </a:r>
            <a:br>
              <a:rPr lang="af-ZA" i="1" dirty="0" smtClean="0">
                <a:solidFill>
                  <a:srgbClr val="008000"/>
                </a:solidFill>
              </a:rPr>
            </a:br>
            <a:r>
              <a:rPr lang="af-ZA" i="1" dirty="0"/>
              <a:t/>
            </a:r>
            <a:br>
              <a:rPr lang="af-ZA" i="1" dirty="0"/>
            </a:br>
            <a:r>
              <a:rPr lang="af-ZA" i="1" dirty="0" smtClean="0"/>
              <a:t>“</a:t>
            </a:r>
            <a:r>
              <a:rPr lang="af-ZA" i="1" dirty="0"/>
              <a:t>Op my wagtoring wil ek gaan staan en op ‘n skansmuur my stel, en ek wil speur om te sien wat Hy in my sal spreek, en wat ek op my klagte moet antwoord..</a:t>
            </a:r>
            <a:r>
              <a:rPr lang="af-ZA" i="1" dirty="0" smtClean="0"/>
              <a:t>”</a:t>
            </a:r>
            <a:endParaRPr lang="en-US" dirty="0"/>
          </a:p>
        </p:txBody>
      </p:sp>
    </p:spTree>
    <p:extLst>
      <p:ext uri="{BB962C8B-B14F-4D97-AF65-F5344CB8AC3E}">
        <p14:creationId xmlns:p14="http://schemas.microsoft.com/office/powerpoint/2010/main" val="21181767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1181767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smtClean="0">
                <a:solidFill>
                  <a:srgbClr val="008000"/>
                </a:solidFill>
              </a:rPr>
              <a:t>II </a:t>
            </a:r>
            <a:r>
              <a:rPr lang="af-ZA" b="1" dirty="0">
                <a:solidFill>
                  <a:srgbClr val="008000"/>
                </a:solidFill>
              </a:rPr>
              <a:t>Kron. 26:4-5</a:t>
            </a:r>
            <a:r>
              <a:rPr lang="af-ZA" b="1" dirty="0"/>
              <a:t>	</a:t>
            </a:r>
            <a:r>
              <a:rPr lang="af-ZA" b="1" dirty="0" smtClean="0"/>
              <a:t/>
            </a:r>
            <a:br>
              <a:rPr lang="af-ZA" b="1" dirty="0" smtClean="0"/>
            </a:br>
            <a:r>
              <a:rPr lang="af-ZA" b="1" dirty="0" smtClean="0"/>
              <a:t/>
            </a:r>
            <a:br>
              <a:rPr lang="af-ZA" b="1" dirty="0" smtClean="0"/>
            </a:br>
            <a:r>
              <a:rPr lang="af-ZA" i="1" dirty="0" smtClean="0"/>
              <a:t>“</a:t>
            </a:r>
            <a:r>
              <a:rPr lang="af-ZA" i="1" dirty="0"/>
              <a:t>Hy het gedoen wat reg is in die oë van die Here en in alles die voorbeeld van sy pa gevolg. Hy het na die wil van God gevra gedurende die hele lewe van Sagaria, wat insig in die openbaring van God gehad het. In die tyd dat Ussia na die wil van die Here gevra het, het God dit goed laat gaan met hom.</a:t>
            </a:r>
            <a:r>
              <a:rPr lang="af-ZA" i="1" dirty="0" smtClean="0"/>
              <a:t>”</a:t>
            </a:r>
            <a:endParaRPr lang="en-US" dirty="0"/>
          </a:p>
        </p:txBody>
      </p:sp>
    </p:spTree>
    <p:extLst>
      <p:ext uri="{BB962C8B-B14F-4D97-AF65-F5344CB8AC3E}">
        <p14:creationId xmlns:p14="http://schemas.microsoft.com/office/powerpoint/2010/main" val="21181767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II Kron. 26:16</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solidFill>
                  <a:srgbClr val="008000"/>
                </a:solidFill>
              </a:rPr>
              <a:t/>
            </a:r>
            <a:br>
              <a:rPr lang="af-ZA" dirty="0">
                <a:solidFill>
                  <a:srgbClr val="008000"/>
                </a:solidFill>
              </a:rPr>
            </a:br>
            <a:r>
              <a:rPr lang="af-ZA" dirty="0" smtClean="0"/>
              <a:t>“</a:t>
            </a:r>
            <a:r>
              <a:rPr lang="af-ZA" i="1" dirty="0"/>
              <a:t>Maar toe hy eenmaal die mag het, het Ussia </a:t>
            </a:r>
            <a:r>
              <a:rPr lang="af-ZA" i="1" u="sng" dirty="0"/>
              <a:t>ingenome geword met homself</a:t>
            </a:r>
            <a:r>
              <a:rPr lang="af-ZA" i="1" dirty="0"/>
              <a:t>, en dit was </a:t>
            </a:r>
            <a:r>
              <a:rPr lang="af-ZA" i="1" u="sng" dirty="0"/>
              <a:t>die begin van sy einde</a:t>
            </a:r>
            <a:r>
              <a:rPr lang="af-ZA" i="1" dirty="0"/>
              <a:t>. Hy het </a:t>
            </a:r>
            <a:r>
              <a:rPr lang="af-ZA" i="1" u="sng" dirty="0"/>
              <a:t>aanmatigend teenoor die Here</a:t>
            </a:r>
            <a:r>
              <a:rPr lang="af-ZA" i="1" dirty="0"/>
              <a:t> sy God opgetree: hy het in die tempel van die Here ingegaan om wierookoffers op die wierookaltaar te bring</a:t>
            </a:r>
            <a:r>
              <a:rPr lang="af-ZA" dirty="0" smtClean="0"/>
              <a:t>.</a:t>
            </a:r>
            <a:endParaRPr lang="en-US" dirty="0"/>
          </a:p>
        </p:txBody>
      </p:sp>
    </p:spTree>
    <p:extLst>
      <p:ext uri="{BB962C8B-B14F-4D97-AF65-F5344CB8AC3E}">
        <p14:creationId xmlns:p14="http://schemas.microsoft.com/office/powerpoint/2010/main" val="21181767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1181767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Jakobus. 4:6</a:t>
            </a:r>
            <a:r>
              <a:rPr lang="af-ZA" i="1" dirty="0"/>
              <a:t>	</a:t>
            </a:r>
            <a:r>
              <a:rPr lang="af-ZA" i="1" dirty="0" smtClean="0"/>
              <a:t/>
            </a:r>
            <a:br>
              <a:rPr lang="af-ZA" i="1" dirty="0" smtClean="0"/>
            </a:br>
            <a:r>
              <a:rPr lang="af-ZA" i="1" dirty="0"/>
              <a:t/>
            </a:r>
            <a:br>
              <a:rPr lang="af-ZA" i="1" dirty="0"/>
            </a:br>
            <a:r>
              <a:rPr lang="af-ZA" i="1" dirty="0" smtClean="0"/>
              <a:t>“</a:t>
            </a:r>
            <a:r>
              <a:rPr lang="af-ZA" i="1" dirty="0"/>
              <a:t>Maar die genade wat Hy gee, is nog groter. Daarom sê Hy: "God weerstaan hoogmoediges, maar aan nederiges gee Hy genade</a:t>
            </a:r>
            <a:r>
              <a:rPr lang="af-ZA" i="1" dirty="0" smtClean="0"/>
              <a:t>.”</a:t>
            </a:r>
            <a:endParaRPr lang="en-US" dirty="0"/>
          </a:p>
        </p:txBody>
      </p:sp>
    </p:spTree>
    <p:extLst>
      <p:ext uri="{BB962C8B-B14F-4D97-AF65-F5344CB8AC3E}">
        <p14:creationId xmlns:p14="http://schemas.microsoft.com/office/powerpoint/2010/main" val="21181767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I Kor. 8:1-3</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solidFill>
                  <a:srgbClr val="008000"/>
                </a:solidFill>
              </a:rPr>
              <a:t/>
            </a:r>
            <a:br>
              <a:rPr lang="af-ZA" dirty="0">
                <a:solidFill>
                  <a:srgbClr val="008000"/>
                </a:solidFill>
              </a:rPr>
            </a:br>
            <a:r>
              <a:rPr lang="af-ZA" i="1" dirty="0" smtClean="0"/>
              <a:t>“</a:t>
            </a:r>
            <a:r>
              <a:rPr lang="af-ZA" i="1" dirty="0"/>
              <a:t>Ons weet dat ons almal kennis het. Kennis maak verwaand, maar liefde bou op. As iemand meen hy het kennis van iets, het hy nog nie die kennis wat 'n mens behoort te hê nie. Maar as iemand God liefhet, ken God hom.”</a:t>
            </a:r>
            <a:endParaRPr lang="en-US" dirty="0"/>
          </a:p>
        </p:txBody>
      </p:sp>
    </p:spTree>
    <p:extLst>
      <p:ext uri="{BB962C8B-B14F-4D97-AF65-F5344CB8AC3E}">
        <p14:creationId xmlns:p14="http://schemas.microsoft.com/office/powerpoint/2010/main" val="21181767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11817674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120</TotalTime>
  <Words>67</Words>
  <Application>Microsoft Macintosh PowerPoint</Application>
  <PresentationFormat>On-screen Show (4:3)</PresentationFormat>
  <Paragraphs>11</Paragraphs>
  <Slides>18</Slides>
  <Notes>0</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Office Theme</vt:lpstr>
      <vt:lpstr>PowerPoint Presentation</vt:lpstr>
      <vt:lpstr>Hab. 2:1    “Op my wagtoring wil ek gaan staan en op ‘n skansmuur my stel, en ek wil speur om te sien wat Hy in my sal spreek, en wat ek op my klagte moet antwoord..”</vt:lpstr>
      <vt:lpstr>PowerPoint Presentation</vt:lpstr>
      <vt:lpstr>II Kron. 26:4-5   “Hy het gedoen wat reg is in die oë van die Here en in alles die voorbeeld van sy pa gevolg. Hy het na die wil van God gevra gedurende die hele lewe van Sagaria, wat insig in die openbaring van God gehad het. In die tyd dat Ussia na die wil van die Here gevra het, het God dit goed laat gaan met hom.”</vt:lpstr>
      <vt:lpstr>II Kron. 26:16   “Maar toe hy eenmaal die mag het, het Ussia ingenome geword met homself, en dit was die begin van sy einde. Hy het aanmatigend teenoor die Here sy God opgetree: hy het in die tempel van die Here ingegaan om wierookoffers op die wierookaltaar te bring.</vt:lpstr>
      <vt:lpstr>PowerPoint Presentation</vt:lpstr>
      <vt:lpstr>Jakobus. 4:6   “Maar die genade wat Hy gee, is nog groter. Daarom sê Hy: "God weerstaan hoogmoediges, maar aan nederiges gee Hy genade.”</vt:lpstr>
      <vt:lpstr>I Kor. 8:1-3   “Ons weet dat ons almal kennis het. Kennis maak verwaand, maar liefde bou op. As iemand meen hy het kennis van iets, het hy nog nie die kennis wat 'n mens behoort te hê nie. Maar as iemand God liefhet, ken God hom.”</vt:lpstr>
      <vt:lpstr>PowerPoint Presentation</vt:lpstr>
      <vt:lpstr>II Kron. 26:17-18   “ “Dit kom u nie toe om vir die Here wierookoffers te bring nie, Ussia! Om wierookoffers te bring, is die voorreg van die priesters, die nageslag van Aäron. Hulle is daartoe gewy. Gaan liewer uit die heiligdom uit. U matig u dinge aan, en u sal daarvoor geen waardering kry van God die Here nie.”</vt:lpstr>
      <vt:lpstr>II Kron 26:19   “Ussia het al die wierookpan in sy hand gehad om die offer te bring, en hy het briesend geword. Maar terwyl hy teen die priesters uitvaar, breek daar melaatsheid op sy voorkop uit voor die oë van die priesters daar in die huis van die Here, by die wierookaltaar.”</vt:lpstr>
      <vt:lpstr>II Kron. 26:20   “Toe die hoëpriester Asarja en al die ander priesters na hom kyk, is hy melaats op sy voorkop. Hulle het hom daar uitgedrywe, en hy was self haastig om weg te kom; die Here het hom met dié ramp getref.”</vt:lpstr>
      <vt:lpstr>2 Kor. 3:18   “Ons almal weerspieël die heerlikheid van die Here, want die sluier is van ons gesig af weggeneem. Ons word al meer verander om aan die beeld van Christus gelyk te word. Die heerlikheid wat van ons uitstraal, neem steeds toe. Dit doen die Here wat die Gees is.”</vt:lpstr>
      <vt:lpstr>PowerPoint Presentation</vt:lpstr>
      <vt:lpstr>Hebr. 12:14   “Beywer julle vir vrede met alle mense asook vir 'n heilige lewe, waarsonder niemand die Here sal sien nie.”</vt:lpstr>
      <vt:lpstr>PowerPoint Presentation</vt:lpstr>
      <vt:lpstr>Open. 3:20   “Kyk, Ek staan by die deur en Ek klop. As iemand my stem hoor en die deur oopmaak, sal Ek by hom ingaan en saam met hom die feesmaal hou, en hy saam met My.”</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Edward Botha</dc:creator>
  <cp:lastModifiedBy>Edward Botha</cp:lastModifiedBy>
  <cp:revision>1</cp:revision>
  <dcterms:created xsi:type="dcterms:W3CDTF">2017-01-20T06:46:51Z</dcterms:created>
  <dcterms:modified xsi:type="dcterms:W3CDTF">2017-01-20T08:46:52Z</dcterms:modified>
</cp:coreProperties>
</file>