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287" autoAdjust="0"/>
    <p:restoredTop sz="94660"/>
  </p:normalViewPr>
  <p:slideViewPr>
    <p:cSldViewPr snapToGrid="0" snapToObjects="1">
      <p:cViewPr varScale="1">
        <p:scale>
          <a:sx n="139" d="100"/>
          <a:sy n="139" d="100"/>
        </p:scale>
        <p:origin x="-220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3F034D-CE81-D544-B598-7AFCD68A485A}" type="datetimeFigureOut">
              <a:rPr lang="en-US" smtClean="0"/>
              <a:t>18/01/12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FC6FF8-8593-9446-9C89-9B683818AC70}" type="slidenum">
              <a:rPr lang="en-US" smtClean="0"/>
              <a:t>‹#›</a:t>
            </a:fld>
            <a:endParaRPr lang="en-US"/>
          </a:p>
        </p:txBody>
      </p:sp>
    </p:spTree>
    <p:extLst>
      <p:ext uri="{BB962C8B-B14F-4D97-AF65-F5344CB8AC3E}">
        <p14:creationId xmlns:p14="http://schemas.microsoft.com/office/powerpoint/2010/main" val="565657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3F034D-CE81-D544-B598-7AFCD68A485A}" type="datetimeFigureOut">
              <a:rPr lang="en-US" smtClean="0"/>
              <a:t>18/01/12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FC6FF8-8593-9446-9C89-9B683818AC70}" type="slidenum">
              <a:rPr lang="en-US" smtClean="0"/>
              <a:t>‹#›</a:t>
            </a:fld>
            <a:endParaRPr lang="en-US"/>
          </a:p>
        </p:txBody>
      </p:sp>
    </p:spTree>
    <p:extLst>
      <p:ext uri="{BB962C8B-B14F-4D97-AF65-F5344CB8AC3E}">
        <p14:creationId xmlns:p14="http://schemas.microsoft.com/office/powerpoint/2010/main" val="3039759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3F034D-CE81-D544-B598-7AFCD68A485A}" type="datetimeFigureOut">
              <a:rPr lang="en-US" smtClean="0"/>
              <a:t>18/01/12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FC6FF8-8593-9446-9C89-9B683818AC70}" type="slidenum">
              <a:rPr lang="en-US" smtClean="0"/>
              <a:t>‹#›</a:t>
            </a:fld>
            <a:endParaRPr lang="en-US"/>
          </a:p>
        </p:txBody>
      </p:sp>
    </p:spTree>
    <p:extLst>
      <p:ext uri="{BB962C8B-B14F-4D97-AF65-F5344CB8AC3E}">
        <p14:creationId xmlns:p14="http://schemas.microsoft.com/office/powerpoint/2010/main" val="3187768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3F034D-CE81-D544-B598-7AFCD68A485A}" type="datetimeFigureOut">
              <a:rPr lang="en-US" smtClean="0"/>
              <a:t>18/01/12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FC6FF8-8593-9446-9C89-9B683818AC70}" type="slidenum">
              <a:rPr lang="en-US" smtClean="0"/>
              <a:t>‹#›</a:t>
            </a:fld>
            <a:endParaRPr lang="en-US"/>
          </a:p>
        </p:txBody>
      </p:sp>
    </p:spTree>
    <p:extLst>
      <p:ext uri="{BB962C8B-B14F-4D97-AF65-F5344CB8AC3E}">
        <p14:creationId xmlns:p14="http://schemas.microsoft.com/office/powerpoint/2010/main" val="4038711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3F034D-CE81-D544-B598-7AFCD68A485A}" type="datetimeFigureOut">
              <a:rPr lang="en-US" smtClean="0"/>
              <a:t>18/01/12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FC6FF8-8593-9446-9C89-9B683818AC70}" type="slidenum">
              <a:rPr lang="en-US" smtClean="0"/>
              <a:t>‹#›</a:t>
            </a:fld>
            <a:endParaRPr lang="en-US"/>
          </a:p>
        </p:txBody>
      </p:sp>
    </p:spTree>
    <p:extLst>
      <p:ext uri="{BB962C8B-B14F-4D97-AF65-F5344CB8AC3E}">
        <p14:creationId xmlns:p14="http://schemas.microsoft.com/office/powerpoint/2010/main" val="3495082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3F034D-CE81-D544-B598-7AFCD68A485A}" type="datetimeFigureOut">
              <a:rPr lang="en-US" smtClean="0"/>
              <a:t>18/01/12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FC6FF8-8593-9446-9C89-9B683818AC70}" type="slidenum">
              <a:rPr lang="en-US" smtClean="0"/>
              <a:t>‹#›</a:t>
            </a:fld>
            <a:endParaRPr lang="en-US"/>
          </a:p>
        </p:txBody>
      </p:sp>
    </p:spTree>
    <p:extLst>
      <p:ext uri="{BB962C8B-B14F-4D97-AF65-F5344CB8AC3E}">
        <p14:creationId xmlns:p14="http://schemas.microsoft.com/office/powerpoint/2010/main" val="3037275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3F034D-CE81-D544-B598-7AFCD68A485A}" type="datetimeFigureOut">
              <a:rPr lang="en-US" smtClean="0"/>
              <a:t>18/01/12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FC6FF8-8593-9446-9C89-9B683818AC70}" type="slidenum">
              <a:rPr lang="en-US" smtClean="0"/>
              <a:t>‹#›</a:t>
            </a:fld>
            <a:endParaRPr lang="en-US"/>
          </a:p>
        </p:txBody>
      </p:sp>
    </p:spTree>
    <p:extLst>
      <p:ext uri="{BB962C8B-B14F-4D97-AF65-F5344CB8AC3E}">
        <p14:creationId xmlns:p14="http://schemas.microsoft.com/office/powerpoint/2010/main" val="3562439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3F034D-CE81-D544-B598-7AFCD68A485A}" type="datetimeFigureOut">
              <a:rPr lang="en-US" smtClean="0"/>
              <a:t>18/01/12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FC6FF8-8593-9446-9C89-9B683818AC70}" type="slidenum">
              <a:rPr lang="en-US" smtClean="0"/>
              <a:t>‹#›</a:t>
            </a:fld>
            <a:endParaRPr lang="en-US"/>
          </a:p>
        </p:txBody>
      </p:sp>
    </p:spTree>
    <p:extLst>
      <p:ext uri="{BB962C8B-B14F-4D97-AF65-F5344CB8AC3E}">
        <p14:creationId xmlns:p14="http://schemas.microsoft.com/office/powerpoint/2010/main" val="3788925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3F034D-CE81-D544-B598-7AFCD68A485A}" type="datetimeFigureOut">
              <a:rPr lang="en-US" smtClean="0"/>
              <a:t>18/01/12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FC6FF8-8593-9446-9C89-9B683818AC70}" type="slidenum">
              <a:rPr lang="en-US" smtClean="0"/>
              <a:t>‹#›</a:t>
            </a:fld>
            <a:endParaRPr lang="en-US"/>
          </a:p>
        </p:txBody>
      </p:sp>
    </p:spTree>
    <p:extLst>
      <p:ext uri="{BB962C8B-B14F-4D97-AF65-F5344CB8AC3E}">
        <p14:creationId xmlns:p14="http://schemas.microsoft.com/office/powerpoint/2010/main" val="920956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3F034D-CE81-D544-B598-7AFCD68A485A}" type="datetimeFigureOut">
              <a:rPr lang="en-US" smtClean="0"/>
              <a:t>18/01/12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FC6FF8-8593-9446-9C89-9B683818AC70}" type="slidenum">
              <a:rPr lang="en-US" smtClean="0"/>
              <a:t>‹#›</a:t>
            </a:fld>
            <a:endParaRPr lang="en-US"/>
          </a:p>
        </p:txBody>
      </p:sp>
    </p:spTree>
    <p:extLst>
      <p:ext uri="{BB962C8B-B14F-4D97-AF65-F5344CB8AC3E}">
        <p14:creationId xmlns:p14="http://schemas.microsoft.com/office/powerpoint/2010/main" val="1207593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3F034D-CE81-D544-B598-7AFCD68A485A}" type="datetimeFigureOut">
              <a:rPr lang="en-US" smtClean="0"/>
              <a:t>18/01/12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FC6FF8-8593-9446-9C89-9B683818AC70}" type="slidenum">
              <a:rPr lang="en-US" smtClean="0"/>
              <a:t>‹#›</a:t>
            </a:fld>
            <a:endParaRPr lang="en-US"/>
          </a:p>
        </p:txBody>
      </p:sp>
    </p:spTree>
    <p:extLst>
      <p:ext uri="{BB962C8B-B14F-4D97-AF65-F5344CB8AC3E}">
        <p14:creationId xmlns:p14="http://schemas.microsoft.com/office/powerpoint/2010/main" val="186871773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F034D-CE81-D544-B598-7AFCD68A485A}" type="datetimeFigureOut">
              <a:rPr lang="en-US" smtClean="0"/>
              <a:t>18/01/12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FC6FF8-8593-9446-9C89-9B683818AC70}" type="slidenum">
              <a:rPr lang="en-US" smtClean="0"/>
              <a:t>‹#›</a:t>
            </a:fld>
            <a:endParaRPr lang="en-US"/>
          </a:p>
        </p:txBody>
      </p:sp>
    </p:spTree>
    <p:extLst>
      <p:ext uri="{BB962C8B-B14F-4D97-AF65-F5344CB8AC3E}">
        <p14:creationId xmlns:p14="http://schemas.microsoft.com/office/powerpoint/2010/main" val="31384655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50542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6573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9:62</a:t>
            </a:r>
            <a:r>
              <a:rPr lang="af-ZA" dirty="0"/>
              <a:t>	</a:t>
            </a:r>
            <a:r>
              <a:rPr lang="af-ZA" dirty="0" smtClean="0"/>
              <a:t/>
            </a:r>
            <a:br>
              <a:rPr lang="af-ZA" dirty="0" smtClean="0"/>
            </a:br>
            <a:r>
              <a:rPr lang="af-ZA" dirty="0"/>
              <a:t/>
            </a:r>
            <a:br>
              <a:rPr lang="af-ZA" dirty="0"/>
            </a:br>
            <a:r>
              <a:rPr lang="af-ZA" i="1" dirty="0" smtClean="0"/>
              <a:t>Toe </a:t>
            </a:r>
            <a:r>
              <a:rPr lang="af-ZA" i="1" dirty="0"/>
              <a:t>sê Jesus: “Iemand wat die hand aan die ploeg slaan en aanhou omkyk na wat agter is, is nie geskik vir die koninkryk van God nie.</a:t>
            </a:r>
            <a:r>
              <a:rPr lang="af-ZA" i="1" dirty="0" smtClean="0"/>
              <a:t>”</a:t>
            </a:r>
            <a:endParaRPr lang="en-US" dirty="0"/>
          </a:p>
        </p:txBody>
      </p:sp>
    </p:spTree>
    <p:extLst>
      <p:ext uri="{BB962C8B-B14F-4D97-AF65-F5344CB8AC3E}">
        <p14:creationId xmlns:p14="http://schemas.microsoft.com/office/powerpoint/2010/main" val="2076573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Hebr. </a:t>
            </a:r>
            <a:r>
              <a:rPr lang="af-ZA" b="1" dirty="0">
                <a:solidFill>
                  <a:srgbClr val="008000"/>
                </a:solidFill>
              </a:rPr>
              <a:t>12:3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Hou Hom voor oë wat so 'n vyandige optrede van die sondaars teen Hom verdra het. Dan sal julle nie geestelik moeg word en uitsak nie.</a:t>
            </a:r>
            <a:r>
              <a:rPr lang="af-ZA" i="1" dirty="0" smtClean="0"/>
              <a:t>”</a:t>
            </a:r>
            <a:endParaRPr lang="en-US" dirty="0"/>
          </a:p>
        </p:txBody>
      </p:sp>
    </p:spTree>
    <p:extLst>
      <p:ext uri="{BB962C8B-B14F-4D97-AF65-F5344CB8AC3E}">
        <p14:creationId xmlns:p14="http://schemas.microsoft.com/office/powerpoint/2010/main" val="2076573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solidFill>
                  <a:srgbClr val="3366FF"/>
                </a:solidFill>
              </a:rPr>
              <a:t>“Soek julle krag in die Here en in sy groot mag. Trek die volle wapenrusting aan wat God julle gee, sodat julle op julle pos kan bly</a:t>
            </a:r>
            <a:r>
              <a:rPr lang="af-ZA" i="1" dirty="0" smtClean="0">
                <a:solidFill>
                  <a:srgbClr val="3366FF"/>
                </a:solidFill>
              </a:rPr>
              <a:t>”</a:t>
            </a:r>
            <a:endParaRPr lang="en-US" dirty="0">
              <a:solidFill>
                <a:srgbClr val="3366FF"/>
              </a:solidFill>
            </a:endParaRPr>
          </a:p>
        </p:txBody>
      </p:sp>
    </p:spTree>
    <p:extLst>
      <p:ext uri="{BB962C8B-B14F-4D97-AF65-F5344CB8AC3E}">
        <p14:creationId xmlns:p14="http://schemas.microsoft.com/office/powerpoint/2010/main" val="2076573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“As jy voor my buig en my aanbid, sal ek vir jou mag en majesteit gee, ek gee dit aan wie ek wil. Dit sal alles aan jou behoort.”</a:t>
            </a:r>
            <a:r>
              <a:rPr lang="en-US" dirty="0"/>
              <a:t/>
            </a:r>
            <a:br>
              <a:rPr lang="en-US" dirty="0"/>
            </a:br>
            <a:r>
              <a:rPr lang="en-US" dirty="0" smtClean="0"/>
              <a:t/>
            </a:r>
            <a:br>
              <a:rPr lang="en-US" dirty="0" smtClean="0"/>
            </a:br>
            <a:r>
              <a:rPr lang="en-US" dirty="0"/>
              <a:t/>
            </a:r>
            <a:br>
              <a:rPr lang="en-US" dirty="0"/>
            </a:br>
            <a:r>
              <a:rPr lang="af-ZA" b="1" dirty="0" smtClean="0">
                <a:solidFill>
                  <a:srgbClr val="008000"/>
                </a:solidFill>
              </a:rPr>
              <a:t>Luk. 4:6-7</a:t>
            </a:r>
            <a:endParaRPr lang="en-US" dirty="0">
              <a:solidFill>
                <a:srgbClr val="008000"/>
              </a:solidFill>
            </a:endParaRPr>
          </a:p>
        </p:txBody>
      </p:sp>
    </p:spTree>
    <p:extLst>
      <p:ext uri="{BB962C8B-B14F-4D97-AF65-F5344CB8AC3E}">
        <p14:creationId xmlns:p14="http://schemas.microsoft.com/office/powerpoint/2010/main" val="2076573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19:21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Jesus het hom geantwoord: ‘As jy volmaak wil wees, gaan verkoop jou besittings en gee die geld vir die armes, en jy sal 'n skat in die hemel hê. Kom dan terug en volg My.’</a:t>
            </a:r>
            <a:r>
              <a:rPr lang="af-ZA" i="1" dirty="0" smtClean="0"/>
              <a:t>”</a:t>
            </a:r>
            <a:endParaRPr lang="en-US" dirty="0"/>
          </a:p>
        </p:txBody>
      </p:sp>
    </p:spTree>
    <p:extLst>
      <p:ext uri="{BB962C8B-B14F-4D97-AF65-F5344CB8AC3E}">
        <p14:creationId xmlns:p14="http://schemas.microsoft.com/office/powerpoint/2010/main" val="2076573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12:25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Wie sy lewe bo My liefhet, verloor dit; en wie sy lewe in hierdie wêreld nie bo My liefhet nie, sal dit vir die ewige lewe behou.</a:t>
            </a:r>
            <a:r>
              <a:rPr lang="af-ZA" i="1" dirty="0" smtClean="0"/>
              <a:t>”</a:t>
            </a:r>
            <a:endParaRPr lang="en-US" dirty="0"/>
          </a:p>
        </p:txBody>
      </p:sp>
    </p:spTree>
    <p:extLst>
      <p:ext uri="{BB962C8B-B14F-4D97-AF65-F5344CB8AC3E}">
        <p14:creationId xmlns:p14="http://schemas.microsoft.com/office/powerpoint/2010/main" val="2076573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Matt. 10:34-39</a:t>
            </a:r>
            <a:r>
              <a:rPr lang="af-ZA" b="1" i="1" u="sng" dirty="0" smtClean="0">
                <a:solidFill>
                  <a:srgbClr val="008000"/>
                </a:solidFill>
              </a:rPr>
              <a:t/>
            </a:r>
            <a:br>
              <a:rPr lang="af-ZA" b="1" i="1" u="sng" dirty="0" smtClean="0">
                <a:solidFill>
                  <a:srgbClr val="008000"/>
                </a:solidFill>
              </a:rPr>
            </a:br>
            <a:r>
              <a:rPr lang="af-ZA" b="1" i="1" u="sng" dirty="0">
                <a:solidFill>
                  <a:srgbClr val="008000"/>
                </a:solidFill>
              </a:rPr>
              <a:t/>
            </a:r>
            <a:br>
              <a:rPr lang="af-ZA" b="1" i="1" u="sng" dirty="0">
                <a:solidFill>
                  <a:srgbClr val="008000"/>
                </a:solidFill>
              </a:rPr>
            </a:br>
            <a:r>
              <a:rPr lang="af-ZA" i="1" dirty="0" smtClean="0"/>
              <a:t>“ </a:t>
            </a:r>
            <a:r>
              <a:rPr lang="af-ZA" i="1" dirty="0"/>
              <a:t>Hy wat nie sy kruis opneem en My volg nie, is nie werd om aan My te behoort nie. Hy wat sy lewe wil behou, sal dit verloor; en hy wat sy lewe ter wille van My verloor, sal dit vind.”</a:t>
            </a:r>
            <a:r>
              <a:rPr lang="en-US" dirty="0" smtClean="0">
                <a:effectLst/>
              </a:rPr>
              <a:t> </a:t>
            </a:r>
            <a:endParaRPr lang="en-US" dirty="0"/>
          </a:p>
        </p:txBody>
      </p:sp>
    </p:spTree>
    <p:extLst>
      <p:ext uri="{BB962C8B-B14F-4D97-AF65-F5344CB8AC3E}">
        <p14:creationId xmlns:p14="http://schemas.microsoft.com/office/powerpoint/2010/main" val="2076573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6573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3:8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Ek weet alles wat julle doen. Kyk, Ek het 'n deur voor julle oopgesluit en niemand kan dit weer toesluit nie. Ek weet dat julle min krag het, en tog het julle aan my boodskap vasgehou en My nie verloën nie.</a:t>
            </a:r>
            <a:r>
              <a:rPr lang="af-ZA" i="1" dirty="0" smtClean="0"/>
              <a:t>”</a:t>
            </a:r>
            <a:endParaRPr lang="en-US" dirty="0"/>
          </a:p>
        </p:txBody>
      </p:sp>
    </p:spTree>
    <p:extLst>
      <p:ext uri="{BB962C8B-B14F-4D97-AF65-F5344CB8AC3E}">
        <p14:creationId xmlns:p14="http://schemas.microsoft.com/office/powerpoint/2010/main" val="2076573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6573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Kor. 12:7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i="1" dirty="0" smtClean="0"/>
              <a:t>“</a:t>
            </a:r>
            <a:r>
              <a:rPr lang="af-ZA" i="1" dirty="0"/>
              <a:t>Aan elkeen afsonderlik word 'n werking van die Gees gegee tot voordeel van almal.</a:t>
            </a:r>
            <a:r>
              <a:rPr lang="af-ZA" i="1" dirty="0" smtClean="0"/>
              <a:t>”</a:t>
            </a:r>
            <a:endParaRPr lang="en-US" dirty="0"/>
          </a:p>
        </p:txBody>
      </p:sp>
    </p:spTree>
    <p:extLst>
      <p:ext uri="{BB962C8B-B14F-4D97-AF65-F5344CB8AC3E}">
        <p14:creationId xmlns:p14="http://schemas.microsoft.com/office/powerpoint/2010/main" val="2076573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69</Words>
  <Application>Microsoft Macintosh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 “As jy voor my buig en my aanbid, sal ek vir jou mag en majesteit gee, ek gee dit aan wie ek wil. Dit sal alles aan jou behoort.”   Luk. 4:6-7</vt:lpstr>
      <vt:lpstr>Matt. 19:21   “Jesus het hom geantwoord: ‘As jy volmaak wil wees, gaan verkoop jou besittings en gee die geld vir die armes, en jy sal 'n skat in die hemel hê. Kom dan terug en volg My.’”</vt:lpstr>
      <vt:lpstr>Joh. 12:25   “Wie sy lewe bo My liefhet, verloor dit; en wie sy lewe in hierdie wêreld nie bo My liefhet nie, sal dit vir die ewige lewe behou.”</vt:lpstr>
      <vt:lpstr>Matt. 10:34-39  “ Hy wat nie sy kruis opneem en My volg nie, is nie werd om aan My te behoort nie. Hy wat sy lewe wil behou, sal dit verloor; en hy wat sy lewe ter wille van My verloor, sal dit vind.” </vt:lpstr>
      <vt:lpstr>PowerPoint Presentation</vt:lpstr>
      <vt:lpstr>Open. 3:8   “Ek weet alles wat julle doen. Kyk, Ek het 'n deur voor julle oopgesluit en niemand kan dit weer toesluit nie. Ek weet dat julle min krag het, en tog het julle aan my boodskap vasgehou en My nie verloën nie.”</vt:lpstr>
      <vt:lpstr>PowerPoint Presentation</vt:lpstr>
      <vt:lpstr>1 Kor. 12:7   “Aan elkeen afsonderlik word 'n werking van die Gees gegee tot voordeel van almal.”</vt:lpstr>
      <vt:lpstr>PowerPoint Presentation</vt:lpstr>
      <vt:lpstr>Luk. 9:62   Toe sê Jesus: “Iemand wat die hand aan die ploeg slaan en aanhou omkyk na wat agter is, is nie geskik vir die koninkryk van God nie.”</vt:lpstr>
      <vt:lpstr>Hebr. 12:3   “Hou Hom voor oë wat so 'n vyandige optrede van die sondaars teen Hom verdra het. Dan sal julle nie geestelik moeg word en uitsak nie.”</vt:lpstr>
      <vt:lpstr>“Soek julle krag in die Here en in sy groot mag. Trek die volle wapenrusting aan wat God julle gee, sodat julle op julle pos kan bly”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2018-01-12T06:41:23Z</dcterms:created>
  <dcterms:modified xsi:type="dcterms:W3CDTF">2018-01-12T06:45:49Z</dcterms:modified>
</cp:coreProperties>
</file>