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05" autoAdjust="0"/>
    <p:restoredTop sz="94660"/>
  </p:normalViewPr>
  <p:slideViewPr>
    <p:cSldViewPr snapToGrid="0" snapToObjects="1">
      <p:cViewPr varScale="1">
        <p:scale>
          <a:sx n="137" d="100"/>
          <a:sy n="137" d="100"/>
        </p:scale>
        <p:origin x="-216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A7D0E6-EE42-E947-844C-5AB45D7F5BEA}" type="datetimeFigureOut">
              <a:rPr lang="en-US" smtClean="0"/>
              <a:t>18/01/19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3490193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A7D0E6-EE42-E947-844C-5AB45D7F5BEA}" type="datetimeFigureOut">
              <a:rPr lang="en-US" smtClean="0"/>
              <a:t>18/01/19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61315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A7D0E6-EE42-E947-844C-5AB45D7F5BEA}" type="datetimeFigureOut">
              <a:rPr lang="en-US" smtClean="0"/>
              <a:t>18/01/19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1360143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A7D0E6-EE42-E947-844C-5AB45D7F5BEA}" type="datetimeFigureOut">
              <a:rPr lang="en-US" smtClean="0"/>
              <a:t>18/01/19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2278419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A7D0E6-EE42-E947-844C-5AB45D7F5BEA}" type="datetimeFigureOut">
              <a:rPr lang="en-US" smtClean="0"/>
              <a:t>18/01/19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622527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A7D0E6-EE42-E947-844C-5AB45D7F5BEA}" type="datetimeFigureOut">
              <a:rPr lang="en-US" smtClean="0"/>
              <a:t>18/01/19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2081355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A7D0E6-EE42-E947-844C-5AB45D7F5BEA}" type="datetimeFigureOut">
              <a:rPr lang="en-US" smtClean="0"/>
              <a:t>18/01/19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709731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A7D0E6-EE42-E947-844C-5AB45D7F5BEA}" type="datetimeFigureOut">
              <a:rPr lang="en-US" smtClean="0"/>
              <a:t>18/01/19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1057984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A7D0E6-EE42-E947-844C-5AB45D7F5BEA}" type="datetimeFigureOut">
              <a:rPr lang="en-US" smtClean="0"/>
              <a:t>18/01/19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3763278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A7D0E6-EE42-E947-844C-5AB45D7F5BEA}" type="datetimeFigureOut">
              <a:rPr lang="en-US" smtClean="0"/>
              <a:t>18/01/19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1918704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A7D0E6-EE42-E947-844C-5AB45D7F5BEA}" type="datetimeFigureOut">
              <a:rPr lang="en-US" smtClean="0"/>
              <a:t>18/01/19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D1DB22-3D6F-6C4A-ACCD-B494428480CC}" type="slidenum">
              <a:rPr lang="en-US" smtClean="0"/>
              <a:t>‹#›</a:t>
            </a:fld>
            <a:endParaRPr lang="en-US"/>
          </a:p>
        </p:txBody>
      </p:sp>
    </p:spTree>
    <p:extLst>
      <p:ext uri="{BB962C8B-B14F-4D97-AF65-F5344CB8AC3E}">
        <p14:creationId xmlns:p14="http://schemas.microsoft.com/office/powerpoint/2010/main" val="31357246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7D0E6-EE42-E947-844C-5AB45D7F5BEA}" type="datetimeFigureOut">
              <a:rPr lang="en-US" smtClean="0"/>
              <a:t>18/01/19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D1DB22-3D6F-6C4A-ACCD-B494428480CC}" type="slidenum">
              <a:rPr lang="en-US" smtClean="0"/>
              <a:t>‹#›</a:t>
            </a:fld>
            <a:endParaRPr lang="en-US"/>
          </a:p>
        </p:txBody>
      </p:sp>
    </p:spTree>
    <p:extLst>
      <p:ext uri="{BB962C8B-B14F-4D97-AF65-F5344CB8AC3E}">
        <p14:creationId xmlns:p14="http://schemas.microsoft.com/office/powerpoint/2010/main" val="386731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6885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4:7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Staan die duiwel teë en hy sal van julle af wegvlug.”</a:t>
            </a:r>
            <a:r>
              <a:rPr lang="en-US" dirty="0"/>
              <a:t/>
            </a:r>
            <a:br>
              <a:rPr lang="en-US" dirty="0"/>
            </a:br>
            <a:endParaRPr lang="en-US" dirty="0"/>
          </a:p>
        </p:txBody>
      </p:sp>
    </p:spTree>
    <p:extLst>
      <p:ext uri="{BB962C8B-B14F-4D97-AF65-F5344CB8AC3E}">
        <p14:creationId xmlns:p14="http://schemas.microsoft.com/office/powerpoint/2010/main" val="3568574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8574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10:4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Die wapens van ons stryd is nie die wapens van die mens nie, maar die kragtige wapens van God wat vestings kan vernietig. Daarmee vernietig ons die redenasies</a:t>
            </a:r>
            <a:r>
              <a:rPr lang="af-ZA" i="1" dirty="0" smtClean="0"/>
              <a:t>”</a:t>
            </a:r>
            <a:endParaRPr lang="en-US" dirty="0"/>
          </a:p>
        </p:txBody>
      </p:sp>
    </p:spTree>
    <p:extLst>
      <p:ext uri="{BB962C8B-B14F-4D97-AF65-F5344CB8AC3E}">
        <p14:creationId xmlns:p14="http://schemas.microsoft.com/office/powerpoint/2010/main" val="3568574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“In our own day the world is rushing to accept such demonic deceptions as the woman’s liberation movement, which denies God’s order for the family; the new morality, which is no morality; and homosexuality, which is the total perversion of sexuality.”</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John MacAthur</a:t>
            </a:r>
            <a:endParaRPr lang="en-US" dirty="0">
              <a:solidFill>
                <a:srgbClr val="660066"/>
              </a:solidFill>
            </a:endParaRPr>
          </a:p>
        </p:txBody>
      </p:sp>
    </p:spTree>
    <p:extLst>
      <p:ext uri="{BB962C8B-B14F-4D97-AF65-F5344CB8AC3E}">
        <p14:creationId xmlns:p14="http://schemas.microsoft.com/office/powerpoint/2010/main" val="3568574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8574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2:26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Aan elkeen wat die oorwinning behaal en tot die einde toe volhou om te doen wat Ek wil hê, sal Ek mag en gesag oor die nasies gee.”</a:t>
            </a:r>
            <a:endParaRPr lang="en-US" dirty="0"/>
          </a:p>
        </p:txBody>
      </p:sp>
    </p:spTree>
    <p:extLst>
      <p:ext uri="{BB962C8B-B14F-4D97-AF65-F5344CB8AC3E}">
        <p14:creationId xmlns:p14="http://schemas.microsoft.com/office/powerpoint/2010/main" val="3568574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8574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11:12-14</a:t>
            </a:r>
            <a:r>
              <a:rPr lang="af-ZA" dirty="0"/>
              <a:t>	</a:t>
            </a:r>
            <a:r>
              <a:rPr lang="af-ZA" dirty="0" smtClean="0"/>
              <a:t/>
            </a:r>
            <a:br>
              <a:rPr lang="af-ZA" dirty="0" smtClean="0"/>
            </a:br>
            <a:r>
              <a:rPr lang="af-ZA" dirty="0"/>
              <a:t/>
            </a:r>
            <a:br>
              <a:rPr lang="af-ZA" dirty="0"/>
            </a:br>
            <a:r>
              <a:rPr lang="af-ZA" i="1" dirty="0" smtClean="0"/>
              <a:t>“</a:t>
            </a:r>
            <a:r>
              <a:rPr lang="af-ZA" i="1" dirty="0"/>
              <a:t>Dié wat op die pad val, dui op mense wat die woord hoor, maar dan kom die duiwel en neem dit uit hulle harte weg sodat hulle nie tot geloof kom en gered word nie</a:t>
            </a:r>
            <a:r>
              <a:rPr lang="af-ZA" i="1" dirty="0" smtClean="0"/>
              <a:t>...</a:t>
            </a:r>
            <a:endParaRPr lang="en-US" dirty="0"/>
          </a:p>
        </p:txBody>
      </p:sp>
    </p:spTree>
    <p:extLst>
      <p:ext uri="{BB962C8B-B14F-4D97-AF65-F5344CB8AC3E}">
        <p14:creationId xmlns:p14="http://schemas.microsoft.com/office/powerpoint/2010/main" val="3568574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8574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12:29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Hoe kan iemand tog by die huis van 'n sterk man ingaan en sy goed vat as hy nie vooraf die sterk man vasbind nie? Eers dan sal hy sy huis kan beroof.</a:t>
            </a:r>
            <a:r>
              <a:rPr lang="af-ZA" i="1" dirty="0" smtClean="0"/>
              <a:t>”</a:t>
            </a:r>
            <a:endParaRPr lang="en-US" dirty="0"/>
          </a:p>
        </p:txBody>
      </p:sp>
    </p:spTree>
    <p:extLst>
      <p:ext uri="{BB962C8B-B14F-4D97-AF65-F5344CB8AC3E}">
        <p14:creationId xmlns:p14="http://schemas.microsoft.com/office/powerpoint/2010/main" val="3568574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Kol. 1:13</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Hy het ons uit die mag van die duisternis weggeruk en ons onder die heerskappy gestel van sy Seun wat Hy liefhet.”</a:t>
            </a:r>
            <a:endParaRPr lang="en-US" dirty="0"/>
          </a:p>
        </p:txBody>
      </p:sp>
    </p:spTree>
    <p:extLst>
      <p:ext uri="{BB962C8B-B14F-4D97-AF65-F5344CB8AC3E}">
        <p14:creationId xmlns:p14="http://schemas.microsoft.com/office/powerpoint/2010/main" val="3568574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8574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Ef. 1:10-21</a:t>
            </a:r>
            <a:r>
              <a:rPr lang="af-ZA" b="1" dirty="0"/>
              <a:t>	</a:t>
            </a:r>
            <a:r>
              <a:rPr lang="af-ZA" b="1" dirty="0" smtClean="0"/>
              <a:t/>
            </a:r>
            <a:br>
              <a:rPr lang="af-ZA" b="1" dirty="0" smtClean="0"/>
            </a:br>
            <a:r>
              <a:rPr lang="af-ZA" b="1" dirty="0" smtClean="0"/>
              <a:t/>
            </a:r>
            <a:br>
              <a:rPr lang="af-ZA" b="1" dirty="0" smtClean="0"/>
            </a:br>
            <a:r>
              <a:rPr lang="af-ZA" i="1" dirty="0" smtClean="0"/>
              <a:t>“...hoog </a:t>
            </a:r>
            <a:r>
              <a:rPr lang="af-ZA" i="1" dirty="0"/>
              <a:t>bo elke mag en gesag, elke krag en heerskappy, en wat daar ook al sprake van mag wees, nie net in hierdie bedeling nie, maar ook in die bedeling wat kom.</a:t>
            </a:r>
            <a:r>
              <a:rPr lang="af-ZA" i="1" dirty="0" smtClean="0"/>
              <a:t>”</a:t>
            </a:r>
            <a:endParaRPr lang="en-US" dirty="0"/>
          </a:p>
        </p:txBody>
      </p:sp>
    </p:spTree>
    <p:extLst>
      <p:ext uri="{BB962C8B-B14F-4D97-AF65-F5344CB8AC3E}">
        <p14:creationId xmlns:p14="http://schemas.microsoft.com/office/powerpoint/2010/main" val="3568574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40</Words>
  <Application>Microsoft Macintosh PowerPoint</Application>
  <PresentationFormat>On-screen Show (4:3)</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Open. 2:26   “Aan elkeen wat die oorwinning behaal en tot die einde toe volhou om te doen wat Ek wil hê, sal Ek mag en gesag oor die nasies gee.”</vt:lpstr>
      <vt:lpstr>PowerPoint Presentation</vt:lpstr>
      <vt:lpstr>Luk. 11:12-14   “Dié wat op die pad val, dui op mense wat die woord hoor, maar dan kom die duiwel en neem dit uit hulle harte weg sodat hulle nie tot geloof kom en gered word nie...</vt:lpstr>
      <vt:lpstr>PowerPoint Presentation</vt:lpstr>
      <vt:lpstr>Matt. 12:29   “Hoe kan iemand tog by die huis van 'n sterk man ingaan en sy goed vat as hy nie vooraf die sterk man vasbind nie? Eers dan sal hy sy huis kan beroof.”</vt:lpstr>
      <vt:lpstr>Kol. 1:13   “Hy het ons uit die mag van die duisternis weggeruk en ons onder die heerskappy gestel van sy Seun wat Hy liefhet.”</vt:lpstr>
      <vt:lpstr>PowerPoint Presentation</vt:lpstr>
      <vt:lpstr>Ef. 1:10-21   “...hoog bo elke mag en gesag, elke krag en heerskappy, en wat daar ook al sprake van mag wees, nie net in hierdie bedeling nie, maar ook in die bedeling wat kom.”</vt:lpstr>
      <vt:lpstr>Jak. 4:7    “Staan die duiwel teë en hy sal van julle af wegvlug.” </vt:lpstr>
      <vt:lpstr>PowerPoint Presentation</vt:lpstr>
      <vt:lpstr>2 Kor. 10:4   “Die wapens van ons stryd is nie die wapens van die mens nie, maar die kragtige wapens van God wat vestings kan vernietig. Daarmee vernietig ons die redenasies”</vt:lpstr>
      <vt:lpstr> “In our own day the world is rushing to accept such demonic deceptions as the woman’s liberation movement, which denies God’s order for the family; the new morality, which is no morality; and homosexuality, which is the total perversion of sexuality.”                              John MacAthur</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2018-01-19T06:40:16Z</dcterms:created>
  <dcterms:modified xsi:type="dcterms:W3CDTF">2018-01-19T06:45:25Z</dcterms:modified>
</cp:coreProperties>
</file>