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781" autoAdjust="0"/>
    <p:restoredTop sz="94660"/>
  </p:normalViewPr>
  <p:slideViewPr>
    <p:cSldViewPr>
      <p:cViewPr varScale="1">
        <p:scale>
          <a:sx n="106" d="100"/>
          <a:sy n="106" d="100"/>
        </p:scale>
        <p:origin x="-147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AA9D201-E032-4AAA-8B94-09E6DB070F24}" type="datetimeFigureOut">
              <a:rPr lang="en-US" smtClean="0"/>
              <a:t>8/30/2018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52D01B-4A39-4092-BA66-D3FF7FAF366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A9D201-E032-4AAA-8B94-09E6DB070F24}" type="datetimeFigureOut">
              <a:rPr lang="en-US" smtClean="0"/>
              <a:t>8/30/2018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52D01B-4A39-4092-BA66-D3FF7FAF366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A9D201-E032-4AAA-8B94-09E6DB070F24}" type="datetimeFigureOut">
              <a:rPr lang="en-US" smtClean="0"/>
              <a:t>8/30/2018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52D01B-4A39-4092-BA66-D3FF7FAF366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A9D201-E032-4AAA-8B94-09E6DB070F24}" type="datetimeFigureOut">
              <a:rPr lang="en-US" smtClean="0"/>
              <a:t>8/30/2018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52D01B-4A39-4092-BA66-D3FF7FAF366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A9D201-E032-4AAA-8B94-09E6DB070F24}" type="datetimeFigureOut">
              <a:rPr lang="en-US" smtClean="0"/>
              <a:t>8/30/2018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52D01B-4A39-4092-BA66-D3FF7FAF366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A9D201-E032-4AAA-8B94-09E6DB070F24}" type="datetimeFigureOut">
              <a:rPr lang="en-US" smtClean="0"/>
              <a:t>8/30/2018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52D01B-4A39-4092-BA66-D3FF7FAF366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AA9D201-E032-4AAA-8B94-09E6DB070F24}" type="datetimeFigureOut">
              <a:rPr lang="en-US" smtClean="0"/>
              <a:t>8/30/2018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52D01B-4A39-4092-BA66-D3FF7FAF366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AA9D201-E032-4AAA-8B94-09E6DB070F24}" type="datetimeFigureOut">
              <a:rPr lang="en-US" smtClean="0"/>
              <a:t>8/30/2018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52D01B-4A39-4092-BA66-D3FF7FAF366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A9D201-E032-4AAA-8B94-09E6DB070F24}" type="datetimeFigureOut">
              <a:rPr lang="en-US" smtClean="0"/>
              <a:t>8/30/2018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52D01B-4A39-4092-BA66-D3FF7FAF366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A9D201-E032-4AAA-8B94-09E6DB070F24}" type="datetimeFigureOut">
              <a:rPr lang="en-US" smtClean="0"/>
              <a:t>8/30/2018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52D01B-4A39-4092-BA66-D3FF7FAF366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A9D201-E032-4AAA-8B94-09E6DB070F24}" type="datetimeFigureOut">
              <a:rPr lang="en-US" smtClean="0"/>
              <a:t>8/30/2018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52D01B-4A39-4092-BA66-D3FF7FAF366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A9D201-E032-4AAA-8B94-09E6DB070F24}" type="datetimeFigureOut">
              <a:rPr lang="en-US" smtClean="0"/>
              <a:t>8/30/2018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52D01B-4A39-4092-BA66-D3FF7FAF366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i="1" dirty="0" smtClean="0"/>
              <a:t>“</a:t>
            </a:r>
            <a:r>
              <a:rPr lang="af-ZA" i="1" dirty="0"/>
              <a:t>Some of the Israelites that passed over Jordan perhaps were so stupid, and so little affected with this great favour of God to them, that they felt no concern to have it remembered; while others, it may be, were so much affected with it, and had such deep impressions made upon them by it, that they thought there needed no memorial of it</a:t>
            </a:r>
            <a:r>
              <a:rPr lang="af-ZA" dirty="0" smtClean="0"/>
              <a:t>...”</a:t>
            </a:r>
            <a:r>
              <a:rPr lang="af-ZA" b="1" dirty="0" smtClean="0"/>
              <a: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in the midst of all his hurry, care must be taken to perpetuate the memorial of this wonderous work of God</a:t>
            </a:r>
            <a:r>
              <a:rPr lang="af-ZA" i="1" dirty="0" smtClean="0"/>
              <a:t>...”</a:t>
            </a:r>
            <a:br>
              <a:rPr lang="af-ZA" i="1" dirty="0" smtClean="0"/>
            </a:br>
            <a:r>
              <a:rPr lang="en-US" dirty="0"/>
              <a:t/>
            </a:r>
            <a:br>
              <a:rPr lang="en-US" dirty="0"/>
            </a:br>
            <a:r>
              <a:rPr lang="en-US" dirty="0" smtClean="0"/>
              <a:t>					</a:t>
            </a:r>
            <a:r>
              <a:rPr lang="af-ZA" b="1" dirty="0" smtClean="0"/>
              <a:t>Matthew Henry</a:t>
            </a:r>
            <a:r>
              <a:rPr lang="af-ZA" i="1" dirty="0" smtClean="0"/>
              <a: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1:20</a:t>
            </a:r>
            <a:r>
              <a:rPr lang="af-ZA" dirty="0"/>
              <a:t>	</a:t>
            </a:r>
            <a:r>
              <a:rPr lang="af-ZA" dirty="0" smtClean="0"/>
              <a:t/>
            </a:r>
            <a:br>
              <a:rPr lang="af-ZA" dirty="0" smtClean="0"/>
            </a:br>
            <a:r>
              <a:rPr lang="af-ZA" dirty="0"/>
              <a:t/>
            </a:r>
            <a:br>
              <a:rPr lang="af-ZA" dirty="0"/>
            </a:br>
            <a:r>
              <a:rPr lang="af-ZA" i="1" dirty="0" smtClean="0"/>
              <a:t>“</a:t>
            </a:r>
            <a:r>
              <a:rPr lang="af-ZA" i="1" dirty="0"/>
              <a:t>Van die skepping van die wêreld af kan 'n mens uit die werke van God duidelik aflei dat sy krag ewigdurend is en dat Hy waarlik God is, hoewel dit dinge is wat 'n mens nie met die oog kan sien nie. Vir hierdie mense is daar dus geen verontskuldiging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99</Words>
  <Application>Microsoft Office PowerPoint</Application>
  <PresentationFormat>On-screen Show (4:3)</PresentationFormat>
  <Paragraphs>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“Some of the Israelites that passed over Jordan perhaps were so stupid, and so little affected with this great favour of God to them, that they felt no concern to have it remembered; while others, it may be, were so much affected with it, and had such deep impressions made upon them by it, that they thought there needed no memorial of it...” </vt:lpstr>
      <vt:lpstr>“...in the midst of all his hurry, care must be taken to perpetuate the memorial of this wonderous work of God...”       Matthew Henry  </vt:lpstr>
      <vt:lpstr>Slide 4</vt:lpstr>
      <vt:lpstr>Rom. 1:20   “Van die skepping van die wêreld af kan 'n mens uit die werke van God duidelik aflei dat sy krag ewigdurend is en dat Hy waarlik God is, hoewel dit dinge is wat 'n mens nie met die oog kan sien nie. Vir hierdie mense is daar dus geen verontskuldiging nie,”</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2018-08-30T07:28:10Z</dcterms:created>
  <dcterms:modified xsi:type="dcterms:W3CDTF">2018-08-30T07:30:12Z</dcterms:modified>
</cp:coreProperties>
</file>