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05" autoAdjust="0"/>
    <p:restoredTop sz="94660"/>
  </p:normalViewPr>
  <p:slideViewPr>
    <p:cSldViewPr>
      <p:cViewPr varScale="1">
        <p:scale>
          <a:sx n="106" d="100"/>
          <a:sy n="106" d="100"/>
        </p:scale>
        <p:origin x="-15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29F71C-3525-4A91-AFBE-339654EEC51C}"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9F71C-3525-4A91-AFBE-339654EEC51C}"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9F71C-3525-4A91-AFBE-339654EEC51C}"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9F71C-3525-4A91-AFBE-339654EEC51C}"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9F71C-3525-4A91-AFBE-339654EEC51C}"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29F71C-3525-4A91-AFBE-339654EEC51C}"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9F71C-3525-4A91-AFBE-339654EEC51C}" type="datetimeFigureOut">
              <a:rPr lang="en-US" smtClean="0"/>
              <a:t>12/13/2018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9F71C-3525-4A91-AFBE-339654EEC51C}" type="datetimeFigureOut">
              <a:rPr lang="en-US" smtClean="0"/>
              <a:t>12/13/2018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9F71C-3525-4A91-AFBE-339654EEC51C}" type="datetimeFigureOut">
              <a:rPr lang="en-US" smtClean="0"/>
              <a:t>12/13/2018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9F71C-3525-4A91-AFBE-339654EEC51C}"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9F71C-3525-4A91-AFBE-339654EEC51C}"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2E94-6B38-4AFC-BB55-74DD139D7F7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9F71C-3525-4A91-AFBE-339654EEC51C}" type="datetimeFigureOut">
              <a:rPr lang="en-US" smtClean="0"/>
              <a:t>12/13/2018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62E94-6B38-4AFC-BB55-74DD139D7F7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 Die wet van die Gees wat aan jou in Christus Jesus die lewe gee, het jou vrygemaak van die wet van sonde en dood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2:13-14</a:t>
            </a:r>
            <a:r>
              <a:rPr lang="af-ZA" dirty="0"/>
              <a:t>	</a:t>
            </a:r>
            <a:r>
              <a:rPr lang="af-ZA" dirty="0" smtClean="0"/>
              <a:t/>
            </a:r>
            <a:br>
              <a:rPr lang="af-ZA" dirty="0" smtClean="0"/>
            </a:br>
            <a:r>
              <a:rPr lang="af-ZA" dirty="0"/>
              <a:t/>
            </a:r>
            <a:br>
              <a:rPr lang="af-ZA" dirty="0"/>
            </a:br>
            <a:r>
              <a:rPr lang="af-ZA" i="1" dirty="0" smtClean="0"/>
              <a:t>“</a:t>
            </a:r>
            <a:r>
              <a:rPr lang="af-ZA" i="1" dirty="0"/>
              <a:t>Skielik was daar saam met die engel 'n menigte engele uit die hemel wat God prys en sê: “Eer aan God in die hoogste hemel, en vrede op aarde vir die mense in wie Hy 'n welbehae het!”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Luk. 12:51-53</a:t>
            </a:r>
            <a:r>
              <a:rPr lang="af-ZA" i="1" dirty="0"/>
              <a:t>	“Dink julle dat Ek gekom het om vrede op die aarde te bring? Nee, sê Ek vir julle, eerder verdeeldheid, want van nou af sal daar vyf mense in een huis onderling verdeeld wees, drie teen twee en twee teen drie. Hulle sal verdeeld wees: vader teen seun en seun teen vader, moeder teen dogter en dogter teen moeder, skoonmoeder teen skoondogter en skoondogter teen skoonmoeder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Jesus Christus het één offer vir die sondes gebring en vir altyd aan die regterhand van God </a:t>
            </a:r>
            <a:r>
              <a:rPr lang="af-ZA" i="1" u="sng" dirty="0"/>
              <a:t>gaan sit</a:t>
            </a:r>
            <a:r>
              <a:rPr lang="af-ZA" i="1" dirty="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Deur die één offer het Hy dié wat vir God afgesonder word, vir altyd volkome van sonde vry gemaak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Wie kan ons veroordeel? Christus Jesus het gesterf, maar meer as dit: Hy is uit die dood opgewek, Hy sit aan die regterhand van God, Hy pleit vir ons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18</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Luk. 2:13-14   “Skielik was daar saam met die engel 'n menigte engele uit die hemel wat God prys en sê: “Eer aan God in die hoogste hemel, en vrede op aarde vir die mense in wie Hy 'n welbehae het!”</vt:lpstr>
      <vt:lpstr>Luk. 12:51-53 “Dink julle dat Ek gekom het om vrede op die aarde te bring? Nee, sê Ek vir julle, eerder verdeeldheid, want van nou af sal daar vyf mense in een huis onderling verdeeld wees, drie teen twee en twee teen drie. Hulle sal verdeeld wees: vader teen seun en seun teen vader, moeder teen dogter en dogter teen moeder, skoonmoeder teen skoondogter en skoondogter teen skoonmoeder.”</vt:lpstr>
      <vt:lpstr>Slide 4</vt:lpstr>
      <vt:lpstr>Hebr. 10:12   “Maar Jesus Christus het één offer vir die sondes gebring en vir altyd aan die regterhand van God gaan sit.”</vt:lpstr>
      <vt:lpstr>Hebr. 10:14   “Deur die één offer het Hy dié wat vir God afgesonder word, vir altyd volkome van sonde vry gemaak.”</vt:lpstr>
      <vt:lpstr>Slide 7</vt:lpstr>
      <vt:lpstr>Rom. 8:34   “Wie kan ons veroordeel? Christus Jesus het gesterf, maar meer as dit: Hy is uit die dood opgewek, Hy sit aan die regterhand van God, Hy pleit vir ons.”</vt:lpstr>
      <vt:lpstr>Slide 9</vt:lpstr>
      <vt:lpstr>Rom. 8:1-2   “Daar is dus nou geen veroordeling vir dié wat in Christus Jesus is nie. Die wet van die Gees wat aan jou in Christus Jesus die lewe gee, het jou vrygemaak van die wet van sonde en dood.”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2018-12-13T05:51:09Z</dcterms:created>
  <dcterms:modified xsi:type="dcterms:W3CDTF">2018-12-13T05:53:08Z</dcterms:modified>
</cp:coreProperties>
</file>