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83" r:id="rId6"/>
    <p:sldId id="289" r:id="rId7"/>
    <p:sldId id="290" r:id="rId8"/>
    <p:sldId id="260" r:id="rId9"/>
    <p:sldId id="284" r:id="rId10"/>
    <p:sldId id="261" r:id="rId11"/>
    <p:sldId id="291" r:id="rId12"/>
    <p:sldId id="285" r:id="rId13"/>
    <p:sldId id="263" r:id="rId14"/>
    <p:sldId id="286" r:id="rId15"/>
    <p:sldId id="292" r:id="rId16"/>
    <p:sldId id="262" r:id="rId17"/>
    <p:sldId id="287" r:id="rId18"/>
    <p:sldId id="293" r:id="rId19"/>
    <p:sldId id="294" r:id="rId20"/>
    <p:sldId id="264" r:id="rId21"/>
    <p:sldId id="288" r:id="rId22"/>
    <p:sldId id="265" r:id="rId23"/>
    <p:sldId id="26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96" autoAdjust="0"/>
    <p:restoredTop sz="94660"/>
  </p:normalViewPr>
  <p:slideViewPr>
    <p:cSldViewPr>
      <p:cViewPr varScale="1">
        <p:scale>
          <a:sx n="107" d="100"/>
          <a:sy n="107" d="100"/>
        </p:scale>
        <p:origin x="-160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F56334-17ED-44BE-92DA-9162FB0B8B47}"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F56334-17ED-44BE-92DA-9162FB0B8B47}"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F56334-17ED-44BE-92DA-9162FB0B8B47}"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F56334-17ED-44BE-92DA-9162FB0B8B47}"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F56334-17ED-44BE-92DA-9162FB0B8B47}"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F56334-17ED-44BE-92DA-9162FB0B8B47}"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F56334-17ED-44BE-92DA-9162FB0B8B47}" type="datetimeFigureOut">
              <a:rPr lang="en-US" smtClean="0"/>
              <a:t>5/11/2018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F56334-17ED-44BE-92DA-9162FB0B8B47}" type="datetimeFigureOut">
              <a:rPr lang="en-US" smtClean="0"/>
              <a:t>5/11/2018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F56334-17ED-44BE-92DA-9162FB0B8B47}" type="datetimeFigureOut">
              <a:rPr lang="en-US" smtClean="0"/>
              <a:t>5/11/2018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F56334-17ED-44BE-92DA-9162FB0B8B47}"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F56334-17ED-44BE-92DA-9162FB0B8B47}"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4A64B-528D-4BEB-83F5-1422F153AA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56334-17ED-44BE-92DA-9162FB0B8B47}" type="datetimeFigureOut">
              <a:rPr lang="en-US" smtClean="0"/>
              <a:t>5/11/2018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4A64B-528D-4BEB-83F5-1422F153AA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Surely that man must be in an unhealthy state of soul who can think of all that Jesus suffered, and yet cling to those sins for which that suffering was done...Cold must our hearts be if we do not hate sin and labour to get rid of it</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3:7-8</a:t>
            </a:r>
            <a:r>
              <a:rPr lang="af-ZA" i="1" dirty="0"/>
              <a:t>	</a:t>
            </a:r>
            <a:r>
              <a:rPr lang="af-ZA" i="1" dirty="0" smtClean="0"/>
              <a:t/>
            </a:r>
            <a:br>
              <a:rPr lang="af-ZA" i="1" dirty="0" smtClean="0"/>
            </a:br>
            <a:r>
              <a:rPr lang="af-ZA" i="1" dirty="0" smtClean="0"/>
              <a:t>“</a:t>
            </a:r>
            <a:r>
              <a:rPr lang="af-ZA" i="1" dirty="0"/>
              <a:t>Liewe kinders, moenie dat iemand julle mislei nie: wie regverdig lewe, is regverdig soos Hy regverdig is; 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200" dirty="0" smtClean="0"/>
              <a:t>&gt; God </a:t>
            </a:r>
            <a:r>
              <a:rPr lang="af-ZA" sz="4200" dirty="0"/>
              <a:t>is heilig:</a:t>
            </a:r>
            <a:r>
              <a:rPr lang="en-US" sz="4200" dirty="0"/>
              <a:t/>
            </a:r>
            <a:br>
              <a:rPr lang="en-US" sz="4200" dirty="0"/>
            </a:br>
            <a:r>
              <a:rPr lang="en-US" sz="4200" dirty="0" smtClean="0"/>
              <a:t>&gt; </a:t>
            </a:r>
            <a:r>
              <a:rPr lang="af-ZA" sz="4200" dirty="0" smtClean="0"/>
              <a:t>Heiligheid </a:t>
            </a:r>
            <a:r>
              <a:rPr lang="af-ZA" sz="4200" dirty="0"/>
              <a:t>is God se doel met jou lewe:</a:t>
            </a:r>
            <a:r>
              <a:rPr lang="en-US" sz="4200" dirty="0"/>
              <a:t/>
            </a:r>
            <a:br>
              <a:rPr lang="en-US" sz="4200" dirty="0"/>
            </a:br>
            <a:r>
              <a:rPr lang="en-US" sz="4200" dirty="0" smtClean="0"/>
              <a:t>&gt; </a:t>
            </a:r>
            <a:r>
              <a:rPr lang="af-ZA" sz="4200" dirty="0" smtClean="0"/>
              <a:t>Omdat Christus juis gesterwe het vir ons sondes:</a:t>
            </a:r>
            <a:r>
              <a:rPr lang="en-US" sz="4200" dirty="0" smtClean="0"/>
              <a:t/>
            </a:r>
            <a:br>
              <a:rPr lang="en-US" sz="4200" dirty="0" smtClean="0"/>
            </a:br>
            <a:r>
              <a:rPr lang="en-US" sz="4200" b="1" dirty="0" smtClean="0"/>
              <a:t>&gt; </a:t>
            </a:r>
            <a:r>
              <a:rPr lang="af-ZA" sz="4200" b="1" dirty="0" smtClean="0"/>
              <a:t>Omdat ons heiliges genoem word:</a:t>
            </a:r>
            <a:r>
              <a:rPr lang="en-US" sz="4200" dirty="0" smtClean="0"/>
              <a:t/>
            </a:r>
            <a:br>
              <a:rPr lang="en-US" sz="4200" dirty="0" smtClean="0"/>
            </a:br>
            <a:r>
              <a:rPr lang="en-US" sz="4200" dirty="0"/>
              <a:t/>
            </a:r>
            <a:br>
              <a:rPr lang="en-US" sz="4200" dirty="0"/>
            </a:br>
            <a:endParaRPr lang="en-US" sz="4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5:3	</a:t>
            </a:r>
            <a:r>
              <a:rPr lang="af-ZA" i="1" dirty="0"/>
              <a:t>	</a:t>
            </a:r>
            <a:r>
              <a:rPr lang="af-ZA" i="1" dirty="0" smtClean="0"/>
              <a:t/>
            </a:r>
            <a:br>
              <a:rPr lang="af-ZA" i="1" dirty="0" smtClean="0"/>
            </a:br>
            <a:r>
              <a:rPr lang="af-ZA" i="1" dirty="0"/>
              <a:t/>
            </a:r>
            <a:br>
              <a:rPr lang="af-ZA" i="1" dirty="0"/>
            </a:br>
            <a:r>
              <a:rPr lang="af-ZA" i="1" dirty="0" smtClean="0"/>
              <a:t>“</a:t>
            </a:r>
            <a:r>
              <a:rPr lang="af-ZA" i="1" dirty="0"/>
              <a:t>Maar hoerery en allerhande onreinheid of hebsug moet onder julle selfs nie genoem word nie, soos dit die heiliges betaam;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200" dirty="0" smtClean="0"/>
              <a:t>&gt; God </a:t>
            </a:r>
            <a:r>
              <a:rPr lang="af-ZA" sz="4200" dirty="0"/>
              <a:t>is heilig:</a:t>
            </a:r>
            <a:r>
              <a:rPr lang="en-US" sz="4200" dirty="0"/>
              <a:t/>
            </a:r>
            <a:br>
              <a:rPr lang="en-US" sz="4200" dirty="0"/>
            </a:br>
            <a:r>
              <a:rPr lang="en-US" sz="4200" dirty="0" smtClean="0"/>
              <a:t>&gt; </a:t>
            </a:r>
            <a:r>
              <a:rPr lang="af-ZA" sz="4200" dirty="0" smtClean="0"/>
              <a:t>Heiligheid </a:t>
            </a:r>
            <a:r>
              <a:rPr lang="af-ZA" sz="4200" dirty="0"/>
              <a:t>is God se doel met jou lewe:</a:t>
            </a:r>
            <a:r>
              <a:rPr lang="en-US" sz="4200" dirty="0"/>
              <a:t/>
            </a:r>
            <a:br>
              <a:rPr lang="en-US" sz="4200" dirty="0"/>
            </a:br>
            <a:r>
              <a:rPr lang="en-US" sz="4200" dirty="0" smtClean="0"/>
              <a:t>&gt; </a:t>
            </a:r>
            <a:r>
              <a:rPr lang="af-ZA" sz="4200" dirty="0" smtClean="0"/>
              <a:t>Omdat Christus juis gesterwe het vir ons sondes:</a:t>
            </a:r>
            <a:r>
              <a:rPr lang="en-US" sz="4200" dirty="0" smtClean="0"/>
              <a:t/>
            </a:r>
            <a:br>
              <a:rPr lang="en-US" sz="4200" dirty="0" smtClean="0"/>
            </a:br>
            <a:r>
              <a:rPr lang="en-US" sz="4200" dirty="0" smtClean="0"/>
              <a:t>&gt; </a:t>
            </a:r>
            <a:r>
              <a:rPr lang="af-ZA" sz="4200" dirty="0" smtClean="0"/>
              <a:t>Omdat ons heiliges genoem word:</a:t>
            </a:r>
            <a:r>
              <a:rPr lang="en-US" sz="4200" dirty="0" smtClean="0"/>
              <a:t/>
            </a:r>
            <a:br>
              <a:rPr lang="en-US" sz="4200" dirty="0" smtClean="0"/>
            </a:br>
            <a:r>
              <a:rPr lang="en-US" sz="4200" b="1" dirty="0" smtClean="0"/>
              <a:t>&gt; </a:t>
            </a:r>
            <a:r>
              <a:rPr lang="af-ZA" sz="4200" b="1" dirty="0" smtClean="0"/>
              <a:t>Ons intimiteit met God vereis dit:</a:t>
            </a:r>
            <a:r>
              <a:rPr lang="en-US" sz="4200" dirty="0" smtClean="0"/>
              <a:t/>
            </a:r>
            <a:br>
              <a:rPr lang="en-US" sz="4200" dirty="0" smtClean="0"/>
            </a:br>
            <a:endParaRPr lang="en-US" sz="4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24:3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mag die berg van die Here opgaan en wie mag in sy heiligdom gaan staan? Dié een wie se hande rein en wie se hart suiwer is,”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5:8	</a:t>
            </a:r>
            <a:r>
              <a:rPr lang="af-ZA" b="1" dirty="0" smtClean="0"/>
              <a:t/>
            </a:r>
            <a:br>
              <a:rPr lang="af-ZA" b="1" dirty="0" smtClean="0"/>
            </a:br>
            <a:r>
              <a:rPr lang="af-ZA" b="1" dirty="0"/>
              <a:t/>
            </a:r>
            <a:br>
              <a:rPr lang="af-ZA" b="1" dirty="0"/>
            </a:br>
            <a:r>
              <a:rPr lang="af-ZA" i="1" dirty="0" smtClean="0"/>
              <a:t>“</a:t>
            </a:r>
            <a:r>
              <a:rPr lang="af-ZA" i="1" dirty="0"/>
              <a:t>Geseënd is dié wat rein van hart is, want hulle sal God sien</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fontScale="90000"/>
          </a:bodyPr>
          <a:lstStyle/>
          <a:p>
            <a:pPr lvl="0" algn="l"/>
            <a:r>
              <a:rPr lang="af-ZA" sz="4700" dirty="0" smtClean="0"/>
              <a:t>&gt; God </a:t>
            </a:r>
            <a:r>
              <a:rPr lang="af-ZA" sz="4700" dirty="0"/>
              <a:t>is heilig:</a:t>
            </a:r>
            <a:r>
              <a:rPr lang="en-US" sz="4700" dirty="0"/>
              <a:t/>
            </a:r>
            <a:br>
              <a:rPr lang="en-US" sz="4700" dirty="0"/>
            </a:br>
            <a:r>
              <a:rPr lang="en-US" sz="4700" dirty="0" smtClean="0"/>
              <a:t>&gt; </a:t>
            </a:r>
            <a:r>
              <a:rPr lang="af-ZA" sz="4700" dirty="0" smtClean="0"/>
              <a:t>Heiligheid </a:t>
            </a:r>
            <a:r>
              <a:rPr lang="af-ZA" sz="4700" dirty="0"/>
              <a:t>is God se doel met jou lewe:</a:t>
            </a:r>
            <a:r>
              <a:rPr lang="en-US" sz="4700" dirty="0"/>
              <a:t/>
            </a:r>
            <a:br>
              <a:rPr lang="en-US" sz="4700" dirty="0"/>
            </a:br>
            <a:r>
              <a:rPr lang="en-US" sz="4700" dirty="0" smtClean="0"/>
              <a:t>&gt; </a:t>
            </a:r>
            <a:r>
              <a:rPr lang="af-ZA" sz="4700" dirty="0" smtClean="0"/>
              <a:t>Omdat Christus juis gesterwe het vir ons sondes:</a:t>
            </a:r>
            <a:r>
              <a:rPr lang="en-US" sz="4700" dirty="0" smtClean="0"/>
              <a:t/>
            </a:r>
            <a:br>
              <a:rPr lang="en-US" sz="4700" dirty="0" smtClean="0"/>
            </a:br>
            <a:r>
              <a:rPr lang="en-US" sz="4700" dirty="0" smtClean="0"/>
              <a:t>&gt; </a:t>
            </a:r>
            <a:r>
              <a:rPr lang="af-ZA" sz="4700" dirty="0" smtClean="0"/>
              <a:t>Omdat ons heiliges genoem word:</a:t>
            </a:r>
            <a:r>
              <a:rPr lang="en-US" sz="4700" dirty="0" smtClean="0"/>
              <a:t/>
            </a:r>
            <a:br>
              <a:rPr lang="en-US" sz="4700" dirty="0" smtClean="0"/>
            </a:br>
            <a:r>
              <a:rPr lang="en-US" sz="4700" dirty="0" smtClean="0"/>
              <a:t>&gt; </a:t>
            </a:r>
            <a:r>
              <a:rPr lang="af-ZA" sz="4700" dirty="0" smtClean="0"/>
              <a:t>Ons intimiteit met God vereis dit:</a:t>
            </a:r>
            <a:r>
              <a:rPr lang="en-US" sz="4700" dirty="0" smtClean="0"/>
              <a:t/>
            </a:r>
            <a:br>
              <a:rPr lang="en-US" sz="4700" dirty="0" smtClean="0"/>
            </a:br>
            <a:r>
              <a:rPr lang="en-US" sz="4700" b="1" dirty="0" smtClean="0"/>
              <a:t>&gt; </a:t>
            </a:r>
            <a:r>
              <a:rPr lang="af-ZA" sz="4700" b="1" dirty="0" smtClean="0"/>
              <a:t>Omdat ons in 'n heilige stad gaan woon:</a:t>
            </a:r>
            <a:r>
              <a:rPr lang="en-US" sz="4700" dirty="0" smtClean="0"/>
              <a:t/>
            </a:r>
            <a:br>
              <a:rPr lang="en-US" sz="4700" dirty="0" smtClean="0"/>
            </a:br>
            <a:r>
              <a:rPr lang="en-US" dirty="0"/>
              <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21:2</a:t>
            </a:r>
            <a:r>
              <a:rPr lang="af-ZA" i="1" dirty="0"/>
              <a:t>	</a:t>
            </a:r>
            <a:r>
              <a:rPr lang="af-ZA" i="1" dirty="0" smtClean="0"/>
              <a:t/>
            </a:r>
            <a:br>
              <a:rPr lang="af-ZA" i="1" dirty="0" smtClean="0"/>
            </a:br>
            <a:r>
              <a:rPr lang="af-ZA" i="1" dirty="0"/>
              <a:t/>
            </a:r>
            <a:br>
              <a:rPr lang="af-ZA" i="1" dirty="0"/>
            </a:br>
            <a:r>
              <a:rPr lang="af-ZA" i="1" dirty="0" smtClean="0"/>
              <a:t>“</a:t>
            </a:r>
            <a:r>
              <a:rPr lang="af-ZA" i="1" dirty="0"/>
              <a:t>En ek het die heilige stad, die nuwe Jerusalem, van God af uit die hemel uit sien afkom. Die stad was gereed soos 'n bruid wat vir haar man versier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Dost thou think to go [to heaven] with thine unholiness? God smote an angel down from heaven for sin, and will he let man in with sin in his right hand? God will sooner extinguish heaven than see sin despoil it</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Charles 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200" b="1" dirty="0" smtClean="0"/>
              <a:t>&gt; God </a:t>
            </a:r>
            <a:r>
              <a:rPr lang="af-ZA" sz="4200" b="1" dirty="0"/>
              <a:t>is heilig:</a:t>
            </a:r>
            <a:r>
              <a:rPr lang="en-US" sz="4700" b="1" dirty="0"/>
              <a:t/>
            </a:r>
            <a:br>
              <a:rPr lang="en-US" sz="4700" b="1" dirty="0"/>
            </a:br>
            <a:r>
              <a:rPr lang="en-US" dirty="0"/>
              <a:t/>
            </a:r>
            <a:br>
              <a:rPr lang="en-US" dirty="0"/>
            </a:b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Without holiness on earth we shall never be prepared to enjoy heaven. Heaven is a holy place...How shall we ever be at home and happy in heaven if we die unholy</a:t>
            </a:r>
            <a:r>
              <a:rPr lang="af-ZA" i="1" dirty="0" smtClean="0"/>
              <a:t>?”</a:t>
            </a:r>
            <a:br>
              <a:rPr lang="af-ZA" i="1" dirty="0" smtClean="0"/>
            </a:br>
            <a:r>
              <a:rPr lang="en-US" dirty="0"/>
              <a:t/>
            </a:r>
            <a:br>
              <a:rPr lang="en-US" dirty="0"/>
            </a:br>
            <a:r>
              <a:rPr lang="en-US" dirty="0" smtClean="0"/>
              <a:t>						</a:t>
            </a:r>
            <a:r>
              <a:rPr lang="af-ZA" dirty="0">
                <a:solidFill>
                  <a:srgbClr val="7030A0"/>
                </a:solidFill>
              </a:rPr>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fontScale="90000"/>
          </a:bodyPr>
          <a:lstStyle/>
          <a:p>
            <a:pPr lvl="0" algn="l"/>
            <a:r>
              <a:rPr lang="af-ZA" sz="4700" dirty="0" smtClean="0"/>
              <a:t>&gt; God </a:t>
            </a:r>
            <a:r>
              <a:rPr lang="af-ZA" sz="4700" dirty="0"/>
              <a:t>is heilig:</a:t>
            </a:r>
            <a:r>
              <a:rPr lang="en-US" sz="4700" dirty="0"/>
              <a:t/>
            </a:r>
            <a:br>
              <a:rPr lang="en-US" sz="4700" dirty="0"/>
            </a:br>
            <a:r>
              <a:rPr lang="en-US" sz="4700" dirty="0" smtClean="0"/>
              <a:t>&gt; </a:t>
            </a:r>
            <a:r>
              <a:rPr lang="af-ZA" sz="4700" dirty="0" smtClean="0"/>
              <a:t>Heiligheid </a:t>
            </a:r>
            <a:r>
              <a:rPr lang="af-ZA" sz="4700" dirty="0"/>
              <a:t>is God se doel met jou lewe:</a:t>
            </a:r>
            <a:r>
              <a:rPr lang="en-US" sz="4700" dirty="0"/>
              <a:t/>
            </a:r>
            <a:br>
              <a:rPr lang="en-US" sz="4700" dirty="0"/>
            </a:br>
            <a:r>
              <a:rPr lang="en-US" sz="4700" dirty="0" smtClean="0"/>
              <a:t>&gt; </a:t>
            </a:r>
            <a:r>
              <a:rPr lang="af-ZA" sz="4700" dirty="0" smtClean="0"/>
              <a:t>Omdat Christus juis gesterwe het vir ons sondes:</a:t>
            </a:r>
            <a:r>
              <a:rPr lang="en-US" sz="4700" dirty="0" smtClean="0"/>
              <a:t/>
            </a:r>
            <a:br>
              <a:rPr lang="en-US" sz="4700" dirty="0" smtClean="0"/>
            </a:br>
            <a:r>
              <a:rPr lang="en-US" sz="4700" dirty="0" smtClean="0"/>
              <a:t>&gt; </a:t>
            </a:r>
            <a:r>
              <a:rPr lang="af-ZA" sz="4700" dirty="0" smtClean="0"/>
              <a:t>Omdat ons heiliges genoem word:</a:t>
            </a:r>
            <a:r>
              <a:rPr lang="en-US" sz="4700" dirty="0" smtClean="0"/>
              <a:t/>
            </a:r>
            <a:br>
              <a:rPr lang="en-US" sz="4700" dirty="0" smtClean="0"/>
            </a:br>
            <a:r>
              <a:rPr lang="en-US" sz="4700" dirty="0" smtClean="0"/>
              <a:t>&gt; </a:t>
            </a:r>
            <a:r>
              <a:rPr lang="af-ZA" sz="4700" dirty="0" smtClean="0"/>
              <a:t>Ons intimiteit met God vereis dit:</a:t>
            </a:r>
            <a:r>
              <a:rPr lang="en-US" sz="4700" dirty="0" smtClean="0"/>
              <a:t/>
            </a:r>
            <a:br>
              <a:rPr lang="en-US" sz="4700" dirty="0" smtClean="0"/>
            </a:br>
            <a:r>
              <a:rPr lang="en-US" sz="4700" dirty="0" smtClean="0"/>
              <a:t>&gt; </a:t>
            </a:r>
            <a:r>
              <a:rPr lang="af-ZA" sz="4700" dirty="0" smtClean="0"/>
              <a:t>Omdat ons in 'n heilige stad gaan woon:</a:t>
            </a:r>
            <a:r>
              <a:rPr lang="en-US" sz="4700" dirty="0" smtClean="0"/>
              <a:t/>
            </a:r>
            <a:br>
              <a:rPr lang="en-US" sz="4700" dirty="0" smtClean="0"/>
            </a:br>
            <a:r>
              <a:rPr lang="en-US" sz="4700" b="1" dirty="0" smtClean="0"/>
              <a:t>&gt; </a:t>
            </a:r>
            <a:r>
              <a:rPr lang="af-ZA" sz="4700" b="1" dirty="0" smtClean="0"/>
              <a:t>Ander se geestelike welstand is afhanklik daarvan:</a:t>
            </a:r>
            <a:r>
              <a:rPr lang="en-US" dirty="0"/>
              <a:t/>
            </a: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greatest need of my people is my personal holiness</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7030A0"/>
                </a:solidFill>
              </a:rPr>
              <a:t>Robert Murray McCheyne</a:t>
            </a:r>
            <a:endParaRPr lang="en-US" dirty="0">
              <a:solidFill>
                <a:srgbClr val="7030A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Wat ander die meeste nodig het is om God in jou te sien</a:t>
            </a:r>
            <a:r>
              <a:rPr lang="af-ZA" b="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a:t>
            </a:r>
            <a:r>
              <a:rPr lang="af-ZA" b="1" dirty="0" smtClean="0">
                <a:solidFill>
                  <a:srgbClr val="00B050"/>
                </a:solidFill>
              </a:rPr>
              <a:t>11:44,45</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Ek is die Here julle God. Wy julle aan my diens en wees heilig, want Ek is heilig.”</a:t>
            </a:r>
            <a:r>
              <a:rPr lang="en-US" dirty="0"/>
              <a:t/>
            </a:r>
            <a:br>
              <a:rPr lang="en-US" dirty="0"/>
            </a:br>
            <a:r>
              <a:rPr lang="af-ZA" b="1" dirty="0" smtClean="0"/>
              <a:t> </a:t>
            </a:r>
            <a:r>
              <a:rPr lang="af-ZA" i="1" dirty="0" smtClean="0"/>
              <a:t>“</a:t>
            </a:r>
            <a:r>
              <a:rPr lang="af-ZA" i="1" dirty="0"/>
              <a:t>Ek is die Here wat julle uit Egipte laat trek het sodat Ek julle God kan wees. Omdat Ek heilig is, moet julle ook heilig wees.”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200" dirty="0" smtClean="0"/>
              <a:t>&gt; God </a:t>
            </a:r>
            <a:r>
              <a:rPr lang="af-ZA" sz="4200" dirty="0"/>
              <a:t>is heilig:</a:t>
            </a:r>
            <a:r>
              <a:rPr lang="en-US" sz="4200" dirty="0"/>
              <a:t/>
            </a:r>
            <a:br>
              <a:rPr lang="en-US" sz="4200" dirty="0"/>
            </a:br>
            <a:r>
              <a:rPr lang="en-US" sz="4200" b="1" dirty="0" smtClean="0"/>
              <a:t>&gt; </a:t>
            </a:r>
            <a:r>
              <a:rPr lang="af-ZA" sz="4200" b="1" dirty="0" smtClean="0"/>
              <a:t>Heiligheid </a:t>
            </a:r>
            <a:r>
              <a:rPr lang="af-ZA" sz="4200" b="1" dirty="0"/>
              <a:t>is God se doel met jou lewe:</a:t>
            </a:r>
            <a:r>
              <a:rPr lang="en-US" sz="4700" b="1" dirty="0"/>
              <a:t/>
            </a:r>
            <a:br>
              <a:rPr lang="en-US" sz="4700" b="1" dirty="0"/>
            </a:b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1:4		</a:t>
            </a:r>
            <a:r>
              <a:rPr lang="af-ZA" b="1" dirty="0" smtClean="0"/>
              <a:t/>
            </a:r>
            <a:br>
              <a:rPr lang="af-ZA" b="1" dirty="0" smtClean="0"/>
            </a:br>
            <a:r>
              <a:rPr lang="af-ZA" b="1" dirty="0"/>
              <a:t/>
            </a:r>
            <a:br>
              <a:rPr lang="af-ZA" b="1" dirty="0"/>
            </a:br>
            <a:r>
              <a:rPr lang="af-ZA" i="1" dirty="0" smtClean="0"/>
              <a:t>“</a:t>
            </a:r>
            <a:r>
              <a:rPr lang="af-ZA" i="1" dirty="0"/>
              <a:t>So het Hy, nog voordat die wêreld geskep is, ons in Christus uitverkies om heilig en onberispelik voor Hom te wees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5:27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sodat Hy die kerk in volle heerlikheid by Hom kan neem, sonder vlek of rimpel of iets dergeliks, heilig en onberispelik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3:2-3</a:t>
            </a:r>
            <a:r>
              <a:rPr lang="af-ZA" i="1" dirty="0"/>
              <a:t>	</a:t>
            </a:r>
            <a:r>
              <a:rPr lang="af-ZA" i="1" dirty="0" smtClean="0"/>
              <a:t/>
            </a:r>
            <a:br>
              <a:rPr lang="af-ZA" i="1" dirty="0" smtClean="0"/>
            </a:br>
            <a:r>
              <a:rPr lang="af-ZA" i="1" dirty="0" smtClean="0"/>
              <a:t>“</a:t>
            </a:r>
            <a:r>
              <a:rPr lang="af-ZA" i="1" dirty="0"/>
              <a:t>Geliefdes, ons is nou reeds kinders van God. Dit is nog nie geopenbaar wat ons sal wees nie, maar ons weet dat, wanneer Jesus kom, ons soos Hy sal wees. Ons sal Hom sien soos Hy werklik is. Elkeen wat hierdie verwagting in verband met Hom koester, hou homself rein soos Jesus rein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r>
              <a:rPr lang="af-ZA" sz="4200" dirty="0" smtClean="0"/>
              <a:t>&gt; God </a:t>
            </a:r>
            <a:r>
              <a:rPr lang="af-ZA" sz="4200" dirty="0"/>
              <a:t>is heilig:</a:t>
            </a:r>
            <a:r>
              <a:rPr lang="en-US" sz="4200" dirty="0"/>
              <a:t/>
            </a:r>
            <a:br>
              <a:rPr lang="en-US" sz="4200" dirty="0"/>
            </a:br>
            <a:r>
              <a:rPr lang="en-US" sz="4200" dirty="0" smtClean="0"/>
              <a:t>&gt; </a:t>
            </a:r>
            <a:r>
              <a:rPr lang="af-ZA" sz="4200" dirty="0" smtClean="0"/>
              <a:t>Heiligheid </a:t>
            </a:r>
            <a:r>
              <a:rPr lang="af-ZA" sz="4200" dirty="0"/>
              <a:t>is God se doel met jou lewe:</a:t>
            </a:r>
            <a:r>
              <a:rPr lang="en-US" sz="4200" dirty="0"/>
              <a:t/>
            </a:r>
            <a:br>
              <a:rPr lang="en-US" sz="4200" dirty="0"/>
            </a:br>
            <a:r>
              <a:rPr lang="en-US" sz="4200" b="1" dirty="0" smtClean="0"/>
              <a:t>&gt; </a:t>
            </a:r>
            <a:r>
              <a:rPr lang="af-ZA" sz="4200" b="1" dirty="0" smtClean="0"/>
              <a:t>Omdat Christus juis gesterwe het vir ons sondes:</a:t>
            </a:r>
            <a:r>
              <a:rPr lang="en-US" sz="4700" dirty="0" smtClean="0"/>
              <a:t/>
            </a:r>
            <a:br>
              <a:rPr lang="en-US" sz="4700" dirty="0" smtClean="0"/>
            </a:b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227</Words>
  <Application>Microsoft Office PowerPoint</Application>
  <PresentationFormat>On-screen Show (4:3)</PresentationFormat>
  <Paragraphs>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&gt; God is heilig:  </vt:lpstr>
      <vt:lpstr>Lev. 11:44,45   “Ek is die Here julle God. Wy julle aan my diens en wees heilig, want Ek is heilig.”  “Ek is die Here wat julle uit Egipte laat trek het sodat Ek julle God kan wees. Omdat Ek heilig is, moet julle ook heilig wees.”</vt:lpstr>
      <vt:lpstr>Slide 4</vt:lpstr>
      <vt:lpstr>&gt; God is heilig: &gt; Heiligheid is God se doel met jou lewe:  </vt:lpstr>
      <vt:lpstr>Ef. 1:4    “So het Hy, nog voordat die wêreld geskep is, ons in Christus uitverkies om heilig en onberispelik voor Hom te wees.”</vt:lpstr>
      <vt:lpstr>Ef. 5:27    “sodat Hy die kerk in volle heerlikheid by Hom kan neem, sonder vlek of rimpel of iets dergeliks, heilig en onberispelik.”</vt:lpstr>
      <vt:lpstr>I Joh. 3:2-3  “Geliefdes, ons is nou reeds kinders van God. Dit is nog nie geopenbaar wat ons sal wees nie, maar ons weet dat, wanneer Jesus kom, ons soos Hy sal wees. Ons sal Hom sien soos Hy werklik is. Elkeen wat hierdie verwagting in verband met Hom koester, hou homself rein soos Jesus rein is.”</vt:lpstr>
      <vt:lpstr>&gt; God is heilig: &gt; Heiligheid is God se doel met jou lewe: &gt; Omdat Christus juis gesterwe het vir ons sondes:  </vt:lpstr>
      <vt:lpstr>“Surely that man must be in an unhealthy state of soul who can think of all that Jesus suffered, and yet cling to those sins for which that suffering was done...Cold must our hearts be if we do not hate sin and labour to get rid of it”        J.C. Ryle</vt:lpstr>
      <vt:lpstr>I Joh. 3:7-8  “Liewe kinders, moenie dat iemand julle mislei nie: wie regverdig lewe, is regverdig soos Hy regverdig is; wie aanhou sonde doen, behoort aan die duiwel, want die duiwel hou van die begin af aan met sondig. En die Seun van God het juis gekom om die werk van die duiwel tot niet te maak.”</vt:lpstr>
      <vt:lpstr>&gt; God is heilig: &gt; Heiligheid is God se doel met jou lewe: &gt; Omdat Christus juis gesterwe het vir ons sondes: &gt; Omdat ons heiliges genoem word:  </vt:lpstr>
      <vt:lpstr>Ef. 5:3    “Maar hoerery en allerhande onreinheid of hebsug moet onder julle selfs nie genoem word nie, soos dit die heiliges betaam; </vt:lpstr>
      <vt:lpstr>&gt; God is heilig: &gt; Heiligheid is God se doel met jou lewe: &gt; Omdat Christus juis gesterwe het vir ons sondes: &gt; Omdat ons heiliges genoem word: &gt; Ons intimiteit met God vereis dit: </vt:lpstr>
      <vt:lpstr>Ps. 24:3    “Wie mag die berg van die Here opgaan en wie mag in sy heiligdom gaan staan? Dié een wie se hande rein en wie se hart suiwer is,”</vt:lpstr>
      <vt:lpstr>Matt. 5:8   “Geseënd is dié wat rein van hart is, want hulle sal God sien.”</vt:lpstr>
      <vt:lpstr>&gt; God is heilig: &gt; Heiligheid is God se doel met jou lewe: &gt; Omdat Christus juis gesterwe het vir ons sondes: &gt; Omdat ons heiliges genoem word: &gt; Ons intimiteit met God vereis dit: &gt; Omdat ons in 'n heilige stad gaan woon:  </vt:lpstr>
      <vt:lpstr>Open. 21:2   “En ek het die heilige stad, die nuwe Jerusalem, van God af uit die hemel uit sien afkom. Die stad was gereed soos 'n bruid wat vir haar man versier is.”</vt:lpstr>
      <vt:lpstr>“Dost thou think to go [to heaven] with thine unholiness? God smote an angel down from heaven for sin, and will he let man in with sin in his right hand? God will sooner extinguish heaven than see sin despoil it.”       Charles Spurgeon</vt:lpstr>
      <vt:lpstr>“Without holiness on earth we shall never be prepared to enjoy heaven. Heaven is a holy place...How shall we ever be at home and happy in heaven if we die unholy?”         J.C. Ryle</vt:lpstr>
      <vt:lpstr>&gt; God is heilig: &gt; Heiligheid is God se doel met jou lewe: &gt; Omdat Christus juis gesterwe het vir ons sondes: &gt; Omdat ons heiliges genoem word: &gt; Ons intimiteit met God vereis dit: &gt; Omdat ons in 'n heilige stad gaan woon: &gt; Ander se geestelike welstand is afhanklik daarvan: </vt:lpstr>
      <vt:lpstr>“The greatest need of my people is my personal holiness.”      Robert Murray McCheyne</vt:lpstr>
      <vt:lpstr>Wat ander die meeste nodig het is om God in jou te sien!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2018-05-11T05:31:41Z</dcterms:created>
  <dcterms:modified xsi:type="dcterms:W3CDTF">2018-05-11T05:42:33Z</dcterms:modified>
</cp:coreProperties>
</file>