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974" autoAdjust="0"/>
    <p:restoredTop sz="94660"/>
  </p:normalViewPr>
  <p:slideViewPr>
    <p:cSldViewPr>
      <p:cViewPr varScale="1">
        <p:scale>
          <a:sx n="107" d="100"/>
          <a:sy n="107" d="100"/>
        </p:scale>
        <p:origin x="-158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E1C35B-610D-42D9-ABBA-485D6B43062C}" type="datetimeFigureOut">
              <a:rPr lang="en-US" smtClean="0"/>
              <a:t>5/15/2018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B32CFD-5640-46BD-98C3-B92DC683309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E1C35B-610D-42D9-ABBA-485D6B43062C}" type="datetimeFigureOut">
              <a:rPr lang="en-US" smtClean="0"/>
              <a:t>5/15/2018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B32CFD-5640-46BD-98C3-B92DC683309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E1C35B-610D-42D9-ABBA-485D6B43062C}" type="datetimeFigureOut">
              <a:rPr lang="en-US" smtClean="0"/>
              <a:t>5/15/2018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B32CFD-5640-46BD-98C3-B92DC683309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E1C35B-610D-42D9-ABBA-485D6B43062C}" type="datetimeFigureOut">
              <a:rPr lang="en-US" smtClean="0"/>
              <a:t>5/15/2018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B32CFD-5640-46BD-98C3-B92DC683309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E1C35B-610D-42D9-ABBA-485D6B43062C}" type="datetimeFigureOut">
              <a:rPr lang="en-US" smtClean="0"/>
              <a:t>5/15/2018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B32CFD-5640-46BD-98C3-B92DC683309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E1C35B-610D-42D9-ABBA-485D6B43062C}" type="datetimeFigureOut">
              <a:rPr lang="en-US" smtClean="0"/>
              <a:t>5/15/2018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B32CFD-5640-46BD-98C3-B92DC683309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E1C35B-610D-42D9-ABBA-485D6B43062C}" type="datetimeFigureOut">
              <a:rPr lang="en-US" smtClean="0"/>
              <a:t>5/15/2018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B32CFD-5640-46BD-98C3-B92DC683309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E1C35B-610D-42D9-ABBA-485D6B43062C}" type="datetimeFigureOut">
              <a:rPr lang="en-US" smtClean="0"/>
              <a:t>5/15/2018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B32CFD-5640-46BD-98C3-B92DC683309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E1C35B-610D-42D9-ABBA-485D6B43062C}" type="datetimeFigureOut">
              <a:rPr lang="en-US" smtClean="0"/>
              <a:t>5/15/2018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B32CFD-5640-46BD-98C3-B92DC683309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E1C35B-610D-42D9-ABBA-485D6B43062C}" type="datetimeFigureOut">
              <a:rPr lang="en-US" smtClean="0"/>
              <a:t>5/15/2018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B32CFD-5640-46BD-98C3-B92DC683309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E1C35B-610D-42D9-ABBA-485D6B43062C}" type="datetimeFigureOut">
              <a:rPr lang="en-US" smtClean="0"/>
              <a:t>5/15/2018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B32CFD-5640-46BD-98C3-B92DC683309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E1C35B-610D-42D9-ABBA-485D6B43062C}" type="datetimeFigureOut">
              <a:rPr lang="en-US" smtClean="0"/>
              <a:t>5/15/2018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B32CFD-5640-46BD-98C3-B92DC683309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Though you have struggled in vain against your evil habits, though you have wrestled with them sternly, and resolved, and re-resolved, only to be defeatd by your giant sins and your terrible passions, there is One who can conquer all your sins for you...He can make and keep you pure within, Oh, look to Him.”</a:t>
            </a:r>
            <a:r>
              <a:rPr lang="en-US" dirty="0"/>
              <a:t/>
            </a:r>
            <a:br>
              <a:rPr lang="en-US" dirty="0"/>
            </a:br>
            <a:r>
              <a:rPr lang="en-US" dirty="0" smtClean="0"/>
              <a:t>					</a:t>
            </a:r>
            <a:r>
              <a:rPr lang="af-ZA" b="1" dirty="0" smtClean="0">
                <a:solidFill>
                  <a:srgbClr val="7030A0"/>
                </a:solidFill>
              </a:rPr>
              <a:t>Charles Spurgeon</a:t>
            </a:r>
            <a:endParaRPr lang="en-US" dirty="0">
              <a:solidFill>
                <a:srgbClr val="7030A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3:18</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Ons almal weerspieël die heerlikheid van die Here, want die sluier is van ons gesig af weggeneem. Ons word al meer verander om aan die beeld van Christus gelyk te word. Die heerlikheid wat van ons uitstraal, neem steeds toe. Dit doen die Here wat die Gees is</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12:1-3</a:t>
            </a:r>
            <a:endParaRPr lang="en-US" dirty="0">
              <a:solidFill>
                <a:srgbClr val="00B05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5:22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vrug van die Gees, daarteenoor, is liefde, vreugde, vrede, geduld, vriendelikheid, goedhartigheid, getrouheid, nederigheid en selfbeheersing</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Oproep tot heiligheid </a:t>
            </a:r>
            <a:r>
              <a:rPr lang="af-ZA" b="1" dirty="0" smtClean="0"/>
              <a:t>is ‘n oproep </a:t>
            </a:r>
            <a:r>
              <a:rPr lang="af-ZA" b="1" dirty="0"/>
              <a:t>om Jesus te volg!</a:t>
            </a:r>
            <a:r>
              <a:rPr lang="en-US" dirty="0"/>
              <a:t/>
            </a:r>
            <a:br>
              <a:rPr lang="en-US" dirty="0"/>
            </a:b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i="1" dirty="0" smtClean="0"/>
              <a:t>“</a:t>
            </a:r>
            <a:r>
              <a:rPr lang="af-ZA" i="1" dirty="0"/>
              <a:t>The one marvellous secret of a holy life lies not in imitating Jesus, but in letting the perfections of Jesus manifest themselves in my mortal flesh. Sanctification is ‘Christ in you’...Sanctification is not drawing from Jesus power to be holy; it is drawing from Jesus the holiness that was manifested in Him, and He manifest it in me</a:t>
            </a:r>
            <a:r>
              <a:rPr lang="af-ZA" i="1"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7030A0"/>
                </a:solidFill>
              </a:rPr>
              <a:t>Oswald Chambers</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Ek, ellendige mens! Wie sal my van hierdie doodsbestaan verlos</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	“I hated myself; i hated my sin...I felt that there was nothing I so mush desired in this world [as holiness], nothing I so much needed. But so far from in any measure attaining it, the more I pursued and strove after it, the more it deluded my grasp; till hope itself almost died out</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“I cannot tell you how I am buffeted sometimes by temptation. I never knew how bad a heart I had...Often I am tempted to think that one so full of sin cannot be a child of God at all</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“Is there no rescue? Must it be thus to the end – constant conflict and, instead of victory, too often defeat</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Lord Jesus received is holiness begun; </a:t>
            </a:r>
            <a:r>
              <a:rPr lang="en-US" dirty="0"/>
              <a:t/>
            </a:r>
            <a:br>
              <a:rPr lang="en-US" dirty="0"/>
            </a:br>
            <a:r>
              <a:rPr lang="af-ZA" i="1" dirty="0"/>
              <a:t>the Lord Jesus cherished is holiness advancing; </a:t>
            </a:r>
            <a:r>
              <a:rPr lang="en-US" dirty="0"/>
              <a:t/>
            </a:r>
            <a:br>
              <a:rPr lang="en-US" dirty="0"/>
            </a:br>
            <a:r>
              <a:rPr lang="af-ZA" i="1" dirty="0"/>
              <a:t>the Lord Jesus counted upon as never absent would be holiness complete</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John McCarthy	</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As I read, I saw it all...I looked to Jesus and saw (and when I saw, oh, how joy flowed) that He had said, ‘I will never leave you.’ ‘Ah, there is rest’ I though</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Hudson Taylor</a:t>
            </a:r>
            <a:endParaRPr lang="en-US" dirty="0">
              <a:solidFill>
                <a:srgbClr val="7030A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I am as capable of sinning as ever, but Christ is realised as present as never before. He cannot sin; and He can keep me from sinning</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Hudson Taylor	</a:t>
            </a:r>
            <a:endParaRPr lang="en-US" dirty="0">
              <a:solidFill>
                <a:srgbClr val="7030A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330</Words>
  <Application>Microsoft Office PowerPoint</Application>
  <PresentationFormat>On-screen Show (4:3)</PresentationFormat>
  <Paragraphs>13</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Slide 1</vt:lpstr>
      <vt:lpstr>“Ek, ellendige mens! Wie sal my van hierdie doodsbestaan verlos?”</vt:lpstr>
      <vt:lpstr> “I hated myself; i hated my sin...I felt that there was nothing I so mush desired in this world [as holiness], nothing I so much needed. But so far from in any measure attaining it, the more I pursued and strove after it, the more it deluded my grasp; till hope itself almost died out...”</vt:lpstr>
      <vt:lpstr>“I cannot tell you how I am buffeted sometimes by temptation. I never knew how bad a heart I had...Often I am tempted to think that one so full of sin cannot be a child of God at all.”</vt:lpstr>
      <vt:lpstr>“Is there no rescue? Must it be thus to the end – constant conflict and, instead of victory, too often defeat.”</vt:lpstr>
      <vt:lpstr>“The Lord Jesus received is holiness begun;  the Lord Jesus cherished is holiness advancing;  the Lord Jesus counted upon as never absent would be holiness complete.”       John McCarthy </vt:lpstr>
      <vt:lpstr>“As I read, I saw it all...I looked to Jesus and saw (and when I saw, oh, how joy flowed) that He had said, ‘I will never leave you.’ ‘Ah, there is rest’ I though...”       Hudson Taylor</vt:lpstr>
      <vt:lpstr>Slide 8</vt:lpstr>
      <vt:lpstr>“I am as capable of sinning as ever, but Christ is realised as present as never before. He cannot sin; and He can keep me from sinning.”       Hudson Taylor </vt:lpstr>
      <vt:lpstr>“Though you have struggled in vain against your evil habits, though you have wrestled with them sternly, and resolved, and re-resolved, only to be defeatd by your giant sins and your terrible passions, there is One who can conquer all your sins for you...He can make and keep you pure within, Oh, look to Him.”      Charles Spurgeon</vt:lpstr>
      <vt:lpstr>II Kor. 3:18   “Ons almal weerspieël die heerlikheid van die Here, want die sluier is van ons gesig af weggeneem. Ons word al meer verander om aan die beeld van Christus gelyk te word. Die heerlikheid wat van ons uitstraal, neem steeds toe. Dit doen die Here wat die Gees is.”</vt:lpstr>
      <vt:lpstr>Slide 12</vt:lpstr>
      <vt:lpstr>Hebr. 12:1-3</vt:lpstr>
      <vt:lpstr>Slide 14</vt:lpstr>
      <vt:lpstr>Gal. 5:22   “Die vrug van die Gees, daarteenoor, is liefde, vreugde, vrede, geduld, vriendelikheid, goedhartigheid, getrouheid, nederigheid en selfbeheersing.”</vt:lpstr>
      <vt:lpstr>Oproep tot heiligheid is ‘n oproep om Jesus te volg! </vt:lpstr>
      <vt:lpstr>“The one marvellous secret of a holy life lies not in imitating Jesus, but in letting the perfections of Jesus manifest themselves in my mortal flesh. Sanctification is ‘Christ in you’...Sanctification is not drawing from Jesus power to be holy; it is drawing from Jesus the holiness that was manifested in Him, and He manifest it in me.”        Oswald Chambers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2018-05-15T07:26:14Z</dcterms:created>
  <dcterms:modified xsi:type="dcterms:W3CDTF">2018-05-15T07:32:19Z</dcterms:modified>
</cp:coreProperties>
</file>