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48" autoAdjust="0"/>
    <p:restoredTop sz="94660"/>
  </p:normalViewPr>
  <p:slideViewPr>
    <p:cSldViewPr>
      <p:cViewPr varScale="1">
        <p:scale>
          <a:sx n="107" d="100"/>
          <a:sy n="107" d="100"/>
        </p:scale>
        <p:origin x="-151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B94FE2-6402-4504-AC5E-55B53730D5BC}"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94FE2-6402-4504-AC5E-55B53730D5BC}"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94FE2-6402-4504-AC5E-55B53730D5BC}"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B94FE2-6402-4504-AC5E-55B53730D5BC}"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B94FE2-6402-4504-AC5E-55B53730D5BC}" type="datetimeFigureOut">
              <a:rPr lang="en-US" smtClean="0"/>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B94FE2-6402-4504-AC5E-55B53730D5BC}"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B94FE2-6402-4504-AC5E-55B53730D5BC}" type="datetimeFigureOut">
              <a:rPr lang="en-US" smtClean="0"/>
              <a:t>5/17/2018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B94FE2-6402-4504-AC5E-55B53730D5BC}" type="datetimeFigureOut">
              <a:rPr lang="en-US" smtClean="0"/>
              <a:t>5/17/2018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B94FE2-6402-4504-AC5E-55B53730D5BC}" type="datetimeFigureOut">
              <a:rPr lang="en-US" smtClean="0"/>
              <a:t>5/17/2018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B94FE2-6402-4504-AC5E-55B53730D5BC}"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B94FE2-6402-4504-AC5E-55B53730D5BC}" type="datetimeFigureOut">
              <a:rPr lang="en-US" smtClean="0"/>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CF8806-71C6-4B84-8EC6-49C471324B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B94FE2-6402-4504-AC5E-55B53730D5BC}" type="datetimeFigureOut">
              <a:rPr lang="en-US" smtClean="0"/>
              <a:t>5/17/2018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F8806-71C6-4B84-8EC6-49C471324B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4:17-24</a:t>
            </a:r>
            <a:endParaRPr lang="en-US" dirty="0">
              <a:solidFill>
                <a:srgbClr val="00B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10:5</a:t>
            </a:r>
            <a:r>
              <a:rPr lang="af-ZA" b="1" dirty="0"/>
              <a:t>	</a:t>
            </a:r>
            <a:r>
              <a:rPr lang="af-ZA" b="1" dirty="0" smtClean="0"/>
              <a:t/>
            </a:r>
            <a:br>
              <a:rPr lang="af-ZA" b="1" dirty="0" smtClean="0"/>
            </a:br>
            <a:r>
              <a:rPr lang="af-ZA" b="1" dirty="0"/>
              <a:t/>
            </a:r>
            <a:br>
              <a:rPr lang="af-ZA" b="1" dirty="0"/>
            </a:br>
            <a:r>
              <a:rPr lang="af-ZA" i="1" dirty="0" smtClean="0"/>
              <a:t>“</a:t>
            </a:r>
            <a:r>
              <a:rPr lang="af-ZA" i="1" dirty="0"/>
              <a:t>Ons neem elke gedagte gevange om dit aan Christus gehoorsaam te maak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Conspicious holiness ougth to be the mark of the church of God....Would God that whenever they speak of you and me they may have no evil thing to say of us unless they lie.”</a:t>
            </a:r>
            <a:r>
              <a:rPr lang="en-US" dirty="0"/>
              <a:t/>
            </a:r>
            <a:br>
              <a:rPr lang="en-US" dirty="0"/>
            </a:br>
            <a:r>
              <a:rPr lang="af-ZA" dirty="0"/>
              <a:t> </a:t>
            </a: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45</Words>
  <Application>Microsoft Office PowerPoint</Application>
  <PresentationFormat>On-screen Show (4:3)</PresentationFormat>
  <Paragraphs>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EF. 4:17-24</vt:lpstr>
      <vt:lpstr>Slide 3</vt:lpstr>
      <vt:lpstr>II Kor. 10:5   “Ons neem elke gedagte gevange om dit aan Christus gehoorsaam te maak.”</vt:lpstr>
      <vt:lpstr>“Conspicious holiness ougth to be the mark of the church of God....Would God that whenever they speak of you and me they may have no evil thing to say of us unless they lie.”        C.H 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2018-05-17T05:52:11Z</dcterms:created>
  <dcterms:modified xsi:type="dcterms:W3CDTF">2018-05-17T05:54:20Z</dcterms:modified>
</cp:coreProperties>
</file>