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4" r:id="rId10"/>
    <p:sldId id="263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6452" autoAdjust="0"/>
    <p:restoredTop sz="94660"/>
  </p:normalViewPr>
  <p:slideViewPr>
    <p:cSldViewPr>
      <p:cViewPr varScale="1">
        <p:scale>
          <a:sx n="107" d="100"/>
          <a:sy n="107" d="100"/>
        </p:scale>
        <p:origin x="-15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E13-AF89-41B6-A2CA-34457194B30C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8B7CB-4285-4A47-93DB-49DC7B4785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E13-AF89-41B6-A2CA-34457194B30C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8B7CB-4285-4A47-93DB-49DC7B4785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E13-AF89-41B6-A2CA-34457194B30C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8B7CB-4285-4A47-93DB-49DC7B4785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E13-AF89-41B6-A2CA-34457194B30C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8B7CB-4285-4A47-93DB-49DC7B4785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E13-AF89-41B6-A2CA-34457194B30C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8B7CB-4285-4A47-93DB-49DC7B4785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E13-AF89-41B6-A2CA-34457194B30C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8B7CB-4285-4A47-93DB-49DC7B4785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E13-AF89-41B6-A2CA-34457194B30C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8B7CB-4285-4A47-93DB-49DC7B4785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E13-AF89-41B6-A2CA-34457194B30C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8B7CB-4285-4A47-93DB-49DC7B4785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E13-AF89-41B6-A2CA-34457194B30C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8B7CB-4285-4A47-93DB-49DC7B4785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E13-AF89-41B6-A2CA-34457194B30C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8B7CB-4285-4A47-93DB-49DC7B4785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E13-AF89-41B6-A2CA-34457194B30C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8B7CB-4285-4A47-93DB-49DC7B4785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37E13-AF89-41B6-A2CA-34457194B30C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8B7CB-4285-4A47-93DB-49DC7B47855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The world and the professing church first flirted with each other, then they fell in love, and now the wedding is upon us</a:t>
            </a:r>
            <a:r>
              <a:rPr lang="af-ZA" i="1" dirty="0" smtClean="0"/>
              <a:t>.”</a:t>
            </a:r>
            <a:br>
              <a:rPr lang="af-ZA" i="1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			</a:t>
            </a:r>
            <a:r>
              <a:rPr lang="af-ZA" b="1" dirty="0" smtClean="0">
                <a:solidFill>
                  <a:srgbClr val="7030A0"/>
                </a:solidFill>
              </a:rPr>
              <a:t>Vance Havner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23:26	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</a:t>
            </a:r>
            <a:r>
              <a:rPr lang="af-ZA" i="1" dirty="0"/>
              <a:t>Blinde Fariseër, maak eers die binnekant van die beker skoon, dan sal sy buitekant ook skoon wees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28:19</a:t>
            </a:r>
            <a:r>
              <a:rPr lang="af-ZA" i="1" dirty="0"/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Gaan dan na al die nasies toe en maak die mense my dissipels: doop hulle in die Naam van die Vader en die Seun en die Heilige Gees, en leer hulle om alles te onderhou wat Ek julle beveel het. En onthou:”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lvl="0"/>
            <a:r>
              <a:rPr lang="af-ZA" i="1" dirty="0"/>
              <a:t>“The wold is not impressed with a religious version of  itself.”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lvl="0"/>
            <a:r>
              <a:rPr lang="af-ZA" i="1" dirty="0"/>
              <a:t>“Lots of people are praying, and lots of people are repenting, but so few are changing their lifestyle.”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In proportion as a church is holy, in that proportion will its testimony for Christ be powerful</a:t>
            </a:r>
            <a:r>
              <a:rPr lang="af-ZA" i="1" dirty="0" smtClean="0"/>
              <a:t>.”</a:t>
            </a:r>
            <a:br>
              <a:rPr lang="af-ZA" i="1" dirty="0" smtClean="0"/>
            </a:br>
            <a:r>
              <a:rPr lang="af-ZA" i="1" dirty="0" smtClean="0"/>
              <a:t/>
            </a:r>
            <a:br>
              <a:rPr lang="af-ZA" i="1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 dirty="0" smtClean="0"/>
              <a:t>				</a:t>
            </a:r>
            <a:r>
              <a:rPr lang="af-ZA" b="1" dirty="0" smtClean="0">
                <a:solidFill>
                  <a:srgbClr val="7030A0"/>
                </a:solidFill>
              </a:rPr>
              <a:t>C. H. Spurgeon</a:t>
            </a:r>
            <a:r>
              <a:rPr lang="af-ZA" dirty="0" smtClean="0">
                <a:solidFill>
                  <a:srgbClr val="7030A0"/>
                </a:solidFill>
              </a:rPr>
              <a:t>	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88</Words>
  <Application>Microsoft Office PowerPoint</Application>
  <PresentationFormat>On-screen Show (4:3)</PresentationFormat>
  <Paragraphs>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Matt. 23:26   “Blinde Fariseër, maak eers die binnekant van die beker skoon, dan sal sy buitekant ook skoon wees.”</vt:lpstr>
      <vt:lpstr>Matt. 28:19   “Gaan dan na al die nasies toe en maak die mense my dissipels: doop hulle in die Naam van die Vader en die Seun en die Heilige Gees, en leer hulle om alles te onderhou wat Ek julle beveel het. En onthou:”</vt:lpstr>
      <vt:lpstr>“The wold is not impressed with a religious version of  itself.”</vt:lpstr>
      <vt:lpstr>Slide 5</vt:lpstr>
      <vt:lpstr>“Lots of people are praying, and lots of people are repenting, but so few are changing their lifestyle.”</vt:lpstr>
      <vt:lpstr>Slide 7</vt:lpstr>
      <vt:lpstr>“In proportion as a church is holy, in that proportion will its testimony for Christ be powerful.”        C. H. Spurgeon </vt:lpstr>
      <vt:lpstr>Slide 9</vt:lpstr>
      <vt:lpstr>“The world and the professing church first flirted with each other, then they fell in love, and now the wedding is upon us.”        Vance Havner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</cp:revision>
  <dcterms:created xsi:type="dcterms:W3CDTF">2018-05-18T05:47:00Z</dcterms:created>
  <dcterms:modified xsi:type="dcterms:W3CDTF">2018-05-18T05:50:21Z</dcterms:modified>
</cp:coreProperties>
</file>