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735" autoAdjust="0"/>
    <p:restoredTop sz="94660"/>
  </p:normalViewPr>
  <p:slideViewPr>
    <p:cSldViewPr>
      <p:cViewPr varScale="1">
        <p:scale>
          <a:sx n="107" d="100"/>
          <a:sy n="107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60CB4-71CA-44D3-8CE1-35F9956BEA79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3B4FA-F7F7-4C49-B652-5E9F062E56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24:13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Maar wie tot die einde volhard, sal gered word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9:13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besluit van God is gegrond op uitverkiesing; dit hang dus nie af van wat 'n mens doen nie, maar van Hom wat jou roep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9:18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Dit is dus inderdaad so dat God Hom ontferm oor wie Hy wil, en dat Hy verhard wie Hy wil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2:20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ek is saam met Christus gekruisig, en nou is dit nie meer ek wat lewe nie, maar Christus wat in my lewe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2:6-7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Hy sal elkeen vergeld volgens sy dade: aan dié wat in goeddoen volhard en op dié manier soek na ewige heerlikheid, eer en onverganklikheid, gee Hy die ewige lewe</a:t>
            </a:r>
            <a:r>
              <a:rPr lang="af-ZA" i="1" dirty="0" smtClean="0"/>
              <a:t>;”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Ef. 2:8-10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Julle is inderdaad uit genade gered, deur geloof. Hierdie redding kom nie uit julleself nie; dit is 'n gawe van God. Dit kom nie deur julle eie verdienste </a:t>
            </a:r>
            <a:r>
              <a:rPr lang="af-ZA" i="1" dirty="0" smtClean="0"/>
              <a:t>nie...Nee</a:t>
            </a:r>
            <a:r>
              <a:rPr lang="af-ZA" i="1" dirty="0"/>
              <a:t>, God het ons gemaak wat ons nou is: in Christus Jesus het Hy ons geskep om ons lewe te wy aan die goeie dade waarvoor Hy ons bestem het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2:22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Jy sien dus dat sy geloof met dade gepaardgegaan het en dat dit eers deur dade volkome geword het.”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On-screen Show (4:3)</PresentationFormat>
  <Paragraphs>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Rom. 9:13   “Die besluit van God is gegrond op uitverkiesing; dit hang dus nie af van wat 'n mens doen nie, maar van Hom wat jou roep.”</vt:lpstr>
      <vt:lpstr>Rom. 9:18   “Dit is dus inderdaad so dat God Hom ontferm oor wie Hy wil, en dat Hy verhard wie Hy wil.”</vt:lpstr>
      <vt:lpstr>Slide 4</vt:lpstr>
      <vt:lpstr>Gal. 2:20   “ek is saam met Christus gekruisig, en nou is dit nie meer ek wat lewe nie, maar Christus wat in my lewe.”</vt:lpstr>
      <vt:lpstr>Slide 6</vt:lpstr>
      <vt:lpstr>Rom. 2:6-7   “Hy sal elkeen vergeld volgens sy dade: aan dié wat in goeddoen volhard en op dié manier soek na ewige heerlikheid, eer en onverganklikheid, gee Hy die ewige lewe;”</vt:lpstr>
      <vt:lpstr>Ef. 2:8-10   “Julle is inderdaad uit genade gered, deur geloof. Hierdie redding kom nie uit julleself nie; dit is 'n gawe van God. Dit kom nie deur julle eie verdienste nie...Nee, God het ons gemaak wat ons nou is: in Christus Jesus het Hy ons geskep om ons lewe te wy aan die goeie dade waarvoor Hy ons bestem het.”</vt:lpstr>
      <vt:lpstr>Jak. 2:22   “Jy sien dus dat sy geloof met dade gepaardgegaan het en dat dit eers deur dade volkome geword het.”</vt:lpstr>
      <vt:lpstr>Slide 10</vt:lpstr>
      <vt:lpstr>Matt. 24:13   “Maar wie tot die einde volhard, sal gered word.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</cp:revision>
  <dcterms:created xsi:type="dcterms:W3CDTF">2018-05-25T05:30:10Z</dcterms:created>
  <dcterms:modified xsi:type="dcterms:W3CDTF">2018-05-25T05:33:55Z</dcterms:modified>
</cp:coreProperties>
</file>