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06" autoAdjust="0"/>
    <p:restoredTop sz="94660"/>
  </p:normalViewPr>
  <p:slideViewPr>
    <p:cSldViewPr>
      <p:cViewPr varScale="1">
        <p:scale>
          <a:sx n="107" d="100"/>
          <a:sy n="107" d="100"/>
        </p:scale>
        <p:origin x="-14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26F08A-DC09-4E35-98A9-E6823676A049}"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26F08A-DC09-4E35-98A9-E6823676A049}"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26F08A-DC09-4E35-98A9-E6823676A049}"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26F08A-DC09-4E35-98A9-E6823676A049}"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26F08A-DC09-4E35-98A9-E6823676A049}" type="datetimeFigureOut">
              <a:rPr lang="en-US" smtClean="0"/>
              <a:t>6/1/2018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26F08A-DC09-4E35-98A9-E6823676A049}"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26F08A-DC09-4E35-98A9-E6823676A049}" type="datetimeFigureOut">
              <a:rPr lang="en-US" smtClean="0"/>
              <a:t>6/1/2018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26F08A-DC09-4E35-98A9-E6823676A049}" type="datetimeFigureOut">
              <a:rPr lang="en-US" smtClean="0"/>
              <a:t>6/1/2018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6F08A-DC09-4E35-98A9-E6823676A049}" type="datetimeFigureOut">
              <a:rPr lang="en-US" smtClean="0"/>
              <a:t>6/1/2018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6F08A-DC09-4E35-98A9-E6823676A049}"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26F08A-DC09-4E35-98A9-E6823676A049}" type="datetimeFigureOut">
              <a:rPr lang="en-US" smtClean="0"/>
              <a:t>6/1/2018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6EA5FF-9E05-4EC4-A3F6-5A310374B91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26F08A-DC09-4E35-98A9-E6823676A049}" type="datetimeFigureOut">
              <a:rPr lang="en-US" smtClean="0"/>
              <a:t>6/1/2018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6EA5FF-9E05-4EC4-A3F6-5A310374B91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II Kor. 4:3-6</a:t>
            </a:r>
            <a:r>
              <a:rPr lang="af-ZA" dirty="0">
                <a:solidFill>
                  <a:srgbClr val="00B050"/>
                </a:solidFill>
              </a:rPr>
              <a:t>	</a:t>
            </a:r>
            <a:r>
              <a:rPr lang="af-ZA" dirty="0" smtClean="0"/>
              <a:t/>
            </a:r>
            <a:br>
              <a:rPr lang="af-ZA" dirty="0" smtClean="0"/>
            </a:br>
            <a:r>
              <a:rPr lang="af-ZA" i="1" dirty="0" smtClean="0"/>
              <a:t>“</a:t>
            </a:r>
            <a:r>
              <a:rPr lang="af-ZA" i="1" dirty="0"/>
              <a:t>As 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Ons verkondig nie onsself nie, maar Jesus Christus as die Here, en onsself as julle dienaars ter wille van Jesus. God wat gesê het: “Laat daar lig skyn uit die duisternis,” het ook in ons harte 'n lig laat skyn om ons te verlig met die kennis van die heerlikheid van God, wat van Jesus Christus uitstraal.”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2:4	</a:t>
            </a:r>
            <a:r>
              <a:rPr lang="af-ZA" b="1" dirty="0" smtClean="0"/>
              <a:t/>
            </a:r>
            <a:br>
              <a:rPr lang="af-ZA" b="1" dirty="0" smtClean="0"/>
            </a:br>
            <a:r>
              <a:rPr lang="af-ZA" b="1" dirty="0"/>
              <a:t/>
            </a:r>
            <a:br>
              <a:rPr lang="af-ZA" b="1" dirty="0"/>
            </a:br>
            <a:r>
              <a:rPr lang="af-ZA" i="1" dirty="0" smtClean="0"/>
              <a:t>“</a:t>
            </a:r>
            <a:r>
              <a:rPr lang="af-ZA" i="1" dirty="0"/>
              <a:t>Die boodskap wat ek verkondig, het julle oortuig, nie deur geleerdheid en welsprekendheid nie, maar deur die kragtige werking van die Gees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Pet. 1:23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immers weergebore, nie uit verganklike saad nie, maar uit onverganklike saad: die lewende en ewige woord van God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0"/>
            <a:ext cx="9144000" cy="6858000"/>
          </a:xfrm>
        </p:spPr>
        <p:txBody>
          <a:bodyPr/>
          <a:lstStyle/>
          <a:p>
            <a:r>
              <a:rPr lang="af-ZA" i="1" dirty="0" smtClean="0"/>
              <a:t>“</a:t>
            </a:r>
            <a:r>
              <a:rPr lang="af-ZA" i="1" dirty="0"/>
              <a:t>They had the assurance in their own hearts that, as they where preaching, the power of God was at work</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7030A0"/>
                </a:solidFill>
              </a:rPr>
              <a:t>Leon Morris</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4:42</a:t>
            </a:r>
            <a:r>
              <a:rPr lang="af-ZA" i="1" dirty="0"/>
              <a:t>	</a:t>
            </a:r>
            <a:r>
              <a:rPr lang="af-ZA" i="1" dirty="0" smtClean="0"/>
              <a:t/>
            </a:r>
            <a:br>
              <a:rPr lang="af-ZA" i="1" dirty="0" smtClean="0"/>
            </a:br>
            <a:r>
              <a:rPr lang="af-ZA" i="1" dirty="0"/>
              <a:t/>
            </a:r>
            <a:br>
              <a:rPr lang="af-ZA" i="1" dirty="0"/>
            </a:br>
            <a:r>
              <a:rPr lang="af-ZA" i="1" dirty="0" smtClean="0"/>
              <a:t>“</a:t>
            </a:r>
            <a:r>
              <a:rPr lang="af-ZA" i="1" dirty="0"/>
              <a:t>en hulle het vir die vrou gesê: “Ons glo nie meer op grond van wat jy vertel het nie, want ons het self na Hom geluister, en ons weet dat Hy waarlik die Verlosser van die wêreld is.”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104</Words>
  <Application>Microsoft Office PowerPoint</Application>
  <PresentationFormat>On-screen Show (4:3)</PresentationFormat>
  <Paragraphs>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II Kor. 4:3-6  “As 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 </vt:lpstr>
      <vt:lpstr>Ons verkondig nie onsself nie, maar Jesus Christus as die Here, en onsself as julle dienaars ter wille van Jesus. God wat gesê het: “Laat daar lig skyn uit die duisternis,” het ook in ons harte 'n lig laat skyn om ons te verlig met die kennis van die heerlikheid van God, wat van Jesus Christus uitstraal.”</vt:lpstr>
      <vt:lpstr>I Kor. 2:4   “Die boodskap wat ek verkondig, het julle oortuig, nie deur geleerdheid en welsprekendheid nie, maar deur die kragtige werking van die Gees.”</vt:lpstr>
      <vt:lpstr>I Pet. 1:23   “Julle is immers weergebore, nie uit verganklike saad nie, maar uit onverganklike saad: die lewende en ewige woord van God.”</vt:lpstr>
      <vt:lpstr>“They had the assurance in their own hearts that, as they where preaching, the power of God was at work.”        Leon Morris</vt:lpstr>
      <vt:lpstr>Slide 7</vt:lpstr>
      <vt:lpstr>Joh. 4:42   “en hulle het vir die vrou gesê: “Ons glo nie meer op grond van wat jy vertel het nie, want ons het self na Hom geluister, en ons weet dat Hy waarlik die Verlosser van die wêreld is.”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2018-06-01T05:47:01Z</dcterms:created>
  <dcterms:modified xsi:type="dcterms:W3CDTF">2018-06-01T05:50:21Z</dcterms:modified>
</cp:coreProperties>
</file>