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332" autoAdjust="0"/>
    <p:restoredTop sz="94660"/>
  </p:normalViewPr>
  <p:slideViewPr>
    <p:cSldViewPr>
      <p:cViewPr varScale="1">
        <p:scale>
          <a:sx n="107" d="100"/>
          <a:sy n="107" d="100"/>
        </p:scale>
        <p:origin x="-156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C801A12-FC8B-4E34-9042-4A8B85C775BC}" type="datetimeFigureOut">
              <a:rPr lang="en-US" smtClean="0"/>
              <a:t>6/8/2018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A9C4F5-6F05-471C-AF09-B412CE36DD0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801A12-FC8B-4E34-9042-4A8B85C775BC}" type="datetimeFigureOut">
              <a:rPr lang="en-US" smtClean="0"/>
              <a:t>6/8/2018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A9C4F5-6F05-471C-AF09-B412CE36DD0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801A12-FC8B-4E34-9042-4A8B85C775BC}" type="datetimeFigureOut">
              <a:rPr lang="en-US" smtClean="0"/>
              <a:t>6/8/2018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A9C4F5-6F05-471C-AF09-B412CE36DD0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801A12-FC8B-4E34-9042-4A8B85C775BC}" type="datetimeFigureOut">
              <a:rPr lang="en-US" smtClean="0"/>
              <a:t>6/8/2018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A9C4F5-6F05-471C-AF09-B412CE36DD0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C801A12-FC8B-4E34-9042-4A8B85C775BC}" type="datetimeFigureOut">
              <a:rPr lang="en-US" smtClean="0"/>
              <a:t>6/8/2018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A9C4F5-6F05-471C-AF09-B412CE36DD0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C801A12-FC8B-4E34-9042-4A8B85C775BC}" type="datetimeFigureOut">
              <a:rPr lang="en-US" smtClean="0"/>
              <a:t>6/8/2018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A9C4F5-6F05-471C-AF09-B412CE36DD0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C801A12-FC8B-4E34-9042-4A8B85C775BC}" type="datetimeFigureOut">
              <a:rPr lang="en-US" smtClean="0"/>
              <a:t>6/8/2018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A9C4F5-6F05-471C-AF09-B412CE36DD0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C801A12-FC8B-4E34-9042-4A8B85C775BC}" type="datetimeFigureOut">
              <a:rPr lang="en-US" smtClean="0"/>
              <a:t>6/8/2018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A9C4F5-6F05-471C-AF09-B412CE36DD0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801A12-FC8B-4E34-9042-4A8B85C775BC}" type="datetimeFigureOut">
              <a:rPr lang="en-US" smtClean="0"/>
              <a:t>6/8/2018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A9C4F5-6F05-471C-AF09-B412CE36DD0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801A12-FC8B-4E34-9042-4A8B85C775BC}" type="datetimeFigureOut">
              <a:rPr lang="en-US" smtClean="0"/>
              <a:t>6/8/2018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A9C4F5-6F05-471C-AF09-B412CE36DD0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801A12-FC8B-4E34-9042-4A8B85C775BC}" type="datetimeFigureOut">
              <a:rPr lang="en-US" smtClean="0"/>
              <a:t>6/8/2018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A9C4F5-6F05-471C-AF09-B412CE36DD0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801A12-FC8B-4E34-9042-4A8B85C775BC}" type="datetimeFigureOut">
              <a:rPr lang="en-US" smtClean="0"/>
              <a:t>6/8/2018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A9C4F5-6F05-471C-AF09-B412CE36DD0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I Kor. 4:1-5</a:t>
            </a:r>
            <a:r>
              <a:rPr lang="af-ZA" i="1" dirty="0"/>
              <a:t>	</a:t>
            </a:r>
            <a:r>
              <a:rPr lang="af-ZA" i="1" dirty="0" smtClean="0"/>
              <a:t/>
            </a:r>
            <a:br>
              <a:rPr lang="af-ZA" i="1" dirty="0" smtClean="0"/>
            </a:br>
            <a:r>
              <a:rPr lang="af-ZA" i="1" dirty="0" smtClean="0"/>
              <a:t>“</a:t>
            </a:r>
            <a:r>
              <a:rPr lang="af-ZA" i="1" dirty="0"/>
              <a:t>​ So moet julle ons dan sien: ons is dienaars van Christus en bestuurders aan wie die geheimenisse van God toevertrou is. Van 'n bestuurder word veral vereis dat hy betroubaar moet </a:t>
            </a:r>
            <a:r>
              <a:rPr lang="af-ZA" i="1" dirty="0" smtClean="0"/>
              <a:t>wees...Hy </a:t>
            </a:r>
            <a:r>
              <a:rPr lang="af-ZA" i="1" dirty="0"/>
              <a:t>sal ook die dinge wat in duisternis verborge is, aan die lig bring en die bedoelings van die hart blootlê. Elkeen sal dan van God die lof ontvang wat hom toekom.”</a:t>
            </a:r>
            <a:r>
              <a:rPr lang="en-US" dirty="0"/>
              <a:t/>
            </a:r>
            <a:br>
              <a:rPr lang="en-US" dirty="0"/>
            </a:b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4:2</a:t>
            </a:r>
            <a:r>
              <a:rPr lang="af-ZA" dirty="0"/>
              <a:t>	</a:t>
            </a:r>
            <a:r>
              <a:rPr lang="af-ZA" dirty="0" smtClean="0"/>
              <a:t/>
            </a:r>
            <a:br>
              <a:rPr lang="af-ZA" dirty="0" smtClean="0"/>
            </a:br>
            <a:r>
              <a:rPr lang="af-ZA" dirty="0"/>
              <a:t/>
            </a:r>
            <a:br>
              <a:rPr lang="af-ZA" dirty="0"/>
            </a:br>
            <a:r>
              <a:rPr lang="af-ZA" i="1" dirty="0" smtClean="0"/>
              <a:t>“verkondig </a:t>
            </a:r>
            <a:r>
              <a:rPr lang="af-ZA" i="1" dirty="0"/>
              <a:t>die woord; hou daarmee vol, tydig en ontydig; weerlê, bestraf, bemoedig deur met alle geduld onderrig te gee,”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5:2-3</a:t>
            </a:r>
            <a:r>
              <a:rPr lang="af-ZA" b="1" dirty="0"/>
              <a:t>	</a:t>
            </a:r>
            <a:r>
              <a:rPr lang="af-ZA" b="1" dirty="0" smtClean="0"/>
              <a:t/>
            </a:r>
            <a:br>
              <a:rPr lang="af-ZA" b="1" dirty="0" smtClean="0"/>
            </a:br>
            <a:r>
              <a:rPr lang="af-ZA" i="1" dirty="0" smtClean="0"/>
              <a:t>“</a:t>
            </a:r>
            <a:r>
              <a:rPr lang="af-ZA" i="1" dirty="0"/>
              <a:t>Pas die kudde van God wat aan julle toevertrou is, goed op. Hou toesig oor hulle, nie uit dwang nie, maar gewillig soos God dit verwag; nie om eie gewin nie, maar uit toegewydheid; ook nie deur baas te speel oor dié wat God aan julle sorg toevertrou het nie, maar deur 'n voorbeeld vir die kudde te wees</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Hand. 20:28-30	</a:t>
            </a:r>
            <a:r>
              <a:rPr lang="af-ZA" b="1" dirty="0" smtClean="0">
                <a:solidFill>
                  <a:srgbClr val="00B050"/>
                </a:solidFill>
              </a:rPr>
              <a:t/>
            </a:r>
            <a:br>
              <a:rPr lang="af-ZA" b="1" dirty="0" smtClean="0">
                <a:solidFill>
                  <a:srgbClr val="00B050"/>
                </a:solidFill>
              </a:rPr>
            </a:br>
            <a:r>
              <a:rPr lang="af-ZA" b="1" dirty="0"/>
              <a:t/>
            </a:r>
            <a:br>
              <a:rPr lang="af-ZA" b="1" dirty="0"/>
            </a:br>
            <a:r>
              <a:rPr lang="af-ZA" i="1" dirty="0" smtClean="0"/>
              <a:t>“</a:t>
            </a:r>
            <a:r>
              <a:rPr lang="af-ZA" i="1" dirty="0"/>
              <a:t>Pas julle self op en die hele kudde wat die Heilige Gees onder julle sorg gestel </a:t>
            </a:r>
            <a:r>
              <a:rPr lang="af-ZA" i="1" dirty="0" smtClean="0"/>
              <a:t>het...Ja</a:t>
            </a:r>
            <a:r>
              <a:rPr lang="af-ZA" i="1" dirty="0"/>
              <a:t>, uit julle eie geledere sal daar mense na vore kom wat met leuens die gelowiges agter hulle aan sal probeer verlei. Wees waaksaam</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Tim. 4:12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Niemand mag op jou neersien omdat jy jonk is nie, maar wees jy vir die gelowiges 'n voorbeeld in woord en gedrag, in liefde, geloof en reinheid.”</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13:17</a:t>
            </a:r>
            <a:r>
              <a:rPr lang="af-ZA" i="1" dirty="0"/>
              <a:t>	</a:t>
            </a:r>
            <a:r>
              <a:rPr lang="af-ZA" i="1" dirty="0" smtClean="0"/>
              <a:t/>
            </a:r>
            <a:br>
              <a:rPr lang="af-ZA" i="1" dirty="0" smtClean="0"/>
            </a:br>
            <a:r>
              <a:rPr lang="af-ZA" i="1" dirty="0"/>
              <a:t/>
            </a:r>
            <a:br>
              <a:rPr lang="af-ZA" i="1" dirty="0"/>
            </a:br>
            <a:r>
              <a:rPr lang="af-ZA" i="1" dirty="0" smtClean="0"/>
              <a:t>“</a:t>
            </a:r>
            <a:r>
              <a:rPr lang="af-ZA" i="1" dirty="0"/>
              <a:t>Julle voorgangers hou wag oor julle lewe en moet aan God rekenskap gee.”</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In the ministry, there is always pressure to mitigate the message, to be inoffensive to sinners, to make the gospel acceptable to them. But such a compromise had no place in Paul’s strategy...The servant of God preaches the true, unmitigated message God has laid out in His Word</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John MacArthur</a:t>
            </a:r>
            <a:endParaRPr lang="en-US" dirty="0">
              <a:solidFill>
                <a:srgbClr val="7030A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79</Words>
  <Application>Microsoft Office PowerPoint</Application>
  <PresentationFormat>On-screen Show (4:3)</PresentationFormat>
  <Paragraphs>7</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Slide 1</vt:lpstr>
      <vt:lpstr>II Tim. 4:2   “verkondig die woord; hou daarmee vol, tydig en ontydig; weerlê, bestraf, bemoedig deur met alle geduld onderrig te gee,”</vt:lpstr>
      <vt:lpstr>I Pet. 5:2-3  “Pas die kudde van God wat aan julle toevertrou is, goed op. Hou toesig oor hulle, nie uit dwang nie, maar gewillig soos God dit verwag; nie om eie gewin nie, maar uit toegewydheid; ook nie deur baas te speel oor dié wat God aan julle sorg toevertrou het nie, maar deur 'n voorbeeld vir die kudde te wees.”</vt:lpstr>
      <vt:lpstr>Hand. 20:28-30   “Pas julle self op en die hele kudde wat die Heilige Gees onder julle sorg gestel het...Ja, uit julle eie geledere sal daar mense na vore kom wat met leuens die gelowiges agter hulle aan sal probeer verlei. Wees waaksaam.”</vt:lpstr>
      <vt:lpstr>I Tim. 4:12   “Niemand mag op jou neersien omdat jy jonk is nie, maar wees jy vir die gelowiges 'n voorbeeld in woord en gedrag, in liefde, geloof en reinheid.”</vt:lpstr>
      <vt:lpstr>Hebr. 13:17   “Julle voorgangers hou wag oor julle lewe en moet aan God rekenskap gee.”</vt:lpstr>
      <vt:lpstr>Slide 7</vt:lpstr>
      <vt:lpstr>“In the ministry, there is always pressure to mitigate the message, to be inoffensive to sinners, to make the gospel acceptable to them. But such a compromise had no place in Paul’s strategy...The servant of God preaches the true, unmitigated message God has laid out in His Word”       John MacArthur</vt:lpstr>
      <vt:lpstr>Slide 9</vt:lpstr>
      <vt:lpstr>I Kor. 4:1-5  “​ So moet julle ons dan sien: ons is dienaars van Christus en bestuurders aan wie die geheimenisse van God toevertrou is. Van 'n bestuurder word veral vereis dat hy betroubaar moet wees...Hy sal ook die dinge wat in duisternis verborge is, aan die lig bring en die bedoelings van die hart blootlê. Elkeen sal dan van God die lof ontvang wat hom toekom.” </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2018-06-08T01:13:16Z</dcterms:created>
  <dcterms:modified xsi:type="dcterms:W3CDTF">2018-06-08T01:17:50Z</dcterms:modified>
</cp:coreProperties>
</file>