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335" autoAdjust="0"/>
    <p:restoredTop sz="94660"/>
  </p:normalViewPr>
  <p:slideViewPr>
    <p:cSldViewPr>
      <p:cViewPr varScale="1">
        <p:scale>
          <a:sx n="107" d="100"/>
          <a:sy n="107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0518F-D55C-414C-887B-6021FFD8E493}" type="datetimeFigureOut">
              <a:rPr lang="en-US" smtClean="0"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7D5E6-7716-4F15-BEED-EAB4DF84CD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16:13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Wees waaksaam, staan vas in die geloof, wees </a:t>
            </a:r>
            <a:r>
              <a:rPr lang="af-ZA" b="1" i="1" dirty="0"/>
              <a:t>manmoedig</a:t>
            </a:r>
            <a:r>
              <a:rPr lang="af-ZA" i="1" dirty="0"/>
              <a:t>, wees sterk!”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I Kor. 16:13   “Wees waaksaam, staan vas in die geloof, wees manmoedig, wees sterk!” 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2018-06-15T04:46:19Z</dcterms:created>
  <dcterms:modified xsi:type="dcterms:W3CDTF">2018-06-15T04:47:18Z</dcterms:modified>
</cp:coreProperties>
</file>