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945" autoAdjust="0"/>
    <p:restoredTop sz="94660"/>
  </p:normalViewPr>
  <p:slideViewPr>
    <p:cSldViewPr>
      <p:cViewPr varScale="1">
        <p:scale>
          <a:sx n="107" d="100"/>
          <a:sy n="107" d="100"/>
        </p:scale>
        <p:origin x="-148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983D2B-C4CF-4777-9675-FA9ECA718358}" type="datetimeFigureOut">
              <a:rPr lang="en-US" smtClean="0"/>
              <a:pPr/>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AD542-CE63-4A74-91D8-C791AAEE208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983D2B-C4CF-4777-9675-FA9ECA718358}" type="datetimeFigureOut">
              <a:rPr lang="en-US" smtClean="0"/>
              <a:pPr/>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AD542-CE63-4A74-91D8-C791AAEE208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983D2B-C4CF-4777-9675-FA9ECA718358}" type="datetimeFigureOut">
              <a:rPr lang="en-US" smtClean="0"/>
              <a:pPr/>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AD542-CE63-4A74-91D8-C791AAEE208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983D2B-C4CF-4777-9675-FA9ECA718358}" type="datetimeFigureOut">
              <a:rPr lang="en-US" smtClean="0"/>
              <a:pPr/>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AD542-CE63-4A74-91D8-C791AAEE208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983D2B-C4CF-4777-9675-FA9ECA718358}" type="datetimeFigureOut">
              <a:rPr lang="en-US" smtClean="0"/>
              <a:pPr/>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AD542-CE63-4A74-91D8-C791AAEE208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983D2B-C4CF-4777-9675-FA9ECA718358}" type="datetimeFigureOut">
              <a:rPr lang="en-US" smtClean="0"/>
              <a:pPr/>
              <a:t>6/23/2018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6AD542-CE63-4A74-91D8-C791AAEE208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983D2B-C4CF-4777-9675-FA9ECA718358}" type="datetimeFigureOut">
              <a:rPr lang="en-US" smtClean="0"/>
              <a:pPr/>
              <a:t>6/23/2018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6AD542-CE63-4A74-91D8-C791AAEE208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983D2B-C4CF-4777-9675-FA9ECA718358}" type="datetimeFigureOut">
              <a:rPr lang="en-US" smtClean="0"/>
              <a:pPr/>
              <a:t>6/23/2018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6AD542-CE63-4A74-91D8-C791AAEE208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983D2B-C4CF-4777-9675-FA9ECA718358}" type="datetimeFigureOut">
              <a:rPr lang="en-US" smtClean="0"/>
              <a:pPr/>
              <a:t>6/23/2018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6AD542-CE63-4A74-91D8-C791AAEE208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83D2B-C4CF-4777-9675-FA9ECA718358}" type="datetimeFigureOut">
              <a:rPr lang="en-US" smtClean="0"/>
              <a:pPr/>
              <a:t>6/23/2018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6AD542-CE63-4A74-91D8-C791AAEE208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983D2B-C4CF-4777-9675-FA9ECA718358}" type="datetimeFigureOut">
              <a:rPr lang="en-US" smtClean="0"/>
              <a:pPr/>
              <a:t>6/23/2018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6AD542-CE63-4A74-91D8-C791AAEE208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983D2B-C4CF-4777-9675-FA9ECA718358}" type="datetimeFigureOut">
              <a:rPr lang="en-US" smtClean="0"/>
              <a:pPr/>
              <a:t>6/23/2018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6AD542-CE63-4A74-91D8-C791AAEE208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4:1</a:t>
            </a:r>
            <a:r>
              <a:rPr lang="af-ZA" i="1" dirty="0"/>
              <a:t>	</a:t>
            </a:r>
            <a:r>
              <a:rPr lang="af-ZA" i="1" dirty="0" smtClean="0"/>
              <a:t/>
            </a:r>
            <a:br>
              <a:rPr lang="af-ZA" i="1" dirty="0" smtClean="0"/>
            </a:br>
            <a:r>
              <a:rPr lang="af-ZA" i="1" dirty="0" smtClean="0"/>
              <a:t>“</a:t>
            </a:r>
            <a:r>
              <a:rPr lang="af-ZA" i="1" dirty="0"/>
              <a:t>Omdat Christus dan liggaamlik gely het, moet julle julle ook met die gedagte wapen dat wie liggaamlik gely het, met die sonde afgereken het: vir die res van sy aardse bestaan word sy lewe nie meer beheers deur menslike begeertes nie, maar deur die wil van God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Matt. 23:33-35</a:t>
            </a:r>
            <a:r>
              <a:rPr lang="af-ZA" i="1" dirty="0">
                <a:solidFill>
                  <a:srgbClr val="00B050"/>
                </a:solidFill>
              </a:rPr>
              <a:t>	</a:t>
            </a:r>
            <a:r>
              <a:rPr lang="af-ZA" i="1" dirty="0" smtClean="0"/>
              <a:t/>
            </a:r>
            <a:br>
              <a:rPr lang="af-ZA" i="1" dirty="0" smtClean="0"/>
            </a:br>
            <a:r>
              <a:rPr lang="af-ZA" i="1" dirty="0" smtClean="0"/>
              <a:t>“</a:t>
            </a:r>
            <a:r>
              <a:rPr lang="af-ZA" i="1" dirty="0"/>
              <a:t>Julle slange, addergeslag! Hoe sal julle ontkom aan die straf in die hel? Luister dus goed! Ek stuur profete, wyse manne en leraars na julle toe. Julle sal party van hulle doodmaak en kruisig, en party in julle sinagoges gesel en hulle van die een dorp na die ander vervolg. So sal julle verantwoordelik wees vir die bloed van al die vromes wat op die aarde uitgestort is,”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15:16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vierde geslag ná jou sal hiernatoe terugkom. Dan eers sal die ongeregtigheid van die Amoriete sy volle maat bereik het.”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II Kor. 2:14-16</a:t>
            </a:r>
            <a:r>
              <a:rPr lang="af-ZA" dirty="0"/>
              <a:t>	</a:t>
            </a:r>
            <a:r>
              <a:rPr lang="af-ZA" dirty="0" smtClean="0"/>
              <a:t/>
            </a:r>
            <a:br>
              <a:rPr lang="af-ZA" dirty="0" smtClean="0"/>
            </a:br>
            <a:r>
              <a:rPr lang="af-ZA" i="1" dirty="0" smtClean="0"/>
              <a:t>“</a:t>
            </a:r>
            <a:r>
              <a:rPr lang="af-ZA" i="1" dirty="0"/>
              <a:t>Deur ons versprei Hy die kennis van Christus oral soos 'n aangename geur. Ons is die wierook wat deur Christus vir God gebrand word, waarvan die geur dié bereik wat gered word, sowel as dié wat verlore gaan. Vir dié wat verlore gaan, is dit 'n </a:t>
            </a:r>
            <a:r>
              <a:rPr lang="af-ZA" i="1" u="sng" dirty="0"/>
              <a:t>doodsreuk</a:t>
            </a:r>
            <a:r>
              <a:rPr lang="af-ZA" i="1" dirty="0"/>
              <a:t> wat dood bring; vir dié wat gered word, is dit 'n </a:t>
            </a:r>
            <a:r>
              <a:rPr lang="af-ZA" i="1" u="sng" dirty="0"/>
              <a:t>lewensgeur</a:t>
            </a:r>
            <a:r>
              <a:rPr lang="af-ZA" i="1" dirty="0"/>
              <a:t> wat lewe wek.”	</a:t>
            </a:r>
            <a:r>
              <a:rPr lang="en-US" dirty="0"/>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55:11</a:t>
            </a:r>
            <a:r>
              <a:rPr lang="af-ZA" b="1" dirty="0"/>
              <a:t>	</a:t>
            </a:r>
            <a:r>
              <a:rPr lang="af-ZA" b="1" dirty="0" smtClean="0"/>
              <a:t/>
            </a:r>
            <a:br>
              <a:rPr lang="af-ZA" b="1" dirty="0" smtClean="0"/>
            </a:br>
            <a:r>
              <a:rPr lang="af-ZA" b="1" dirty="0"/>
              <a:t/>
            </a:r>
            <a:br>
              <a:rPr lang="af-ZA" b="1" dirty="0"/>
            </a:br>
            <a:r>
              <a:rPr lang="af-ZA" i="1" dirty="0" smtClean="0"/>
              <a:t>“</a:t>
            </a:r>
            <a:r>
              <a:rPr lang="af-ZA" i="1" dirty="0"/>
              <a:t>So sal die woord wat uit my mond kom, ook wees: dit sal nie onverrigter sake na My toe terugkeer nie, maar dit sal doen wat Ek gedoen wil hê en tot stand bring waarvoor Ek dit gestuur het</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1:6</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Die evangelie het julle bereik, en net soos dit in die hele wêreld vrug voortbring en verder versprei, gebeur dit ook by julle van die dag af dat julle van God se genade gehoor het en dit leer ken het soos dit werklik is.”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3:13	</a:t>
            </a:r>
            <a:r>
              <a:rPr lang="af-ZA" i="1" dirty="0"/>
              <a:t>	</a:t>
            </a:r>
            <a:r>
              <a:rPr lang="af-ZA" i="1" dirty="0" smtClean="0"/>
              <a:t/>
            </a:r>
            <a:br>
              <a:rPr lang="af-ZA" i="1" dirty="0" smtClean="0"/>
            </a:br>
            <a:r>
              <a:rPr lang="af-ZA" i="1" dirty="0"/>
              <a:t/>
            </a:r>
            <a:br>
              <a:rPr lang="af-ZA" i="1" dirty="0"/>
            </a:br>
            <a:r>
              <a:rPr lang="af-ZA" i="1" dirty="0" smtClean="0"/>
              <a:t>“</a:t>
            </a:r>
            <a:r>
              <a:rPr lang="af-ZA" i="1" dirty="0"/>
              <a:t>Daarom bid ek dat julle nie moedeloos word omdat ek om julle ontwil ly nie. Julle moet dit eerder as 'n eer beskou.</a:t>
            </a:r>
            <a:br>
              <a:rPr lang="af-ZA" i="1" dirty="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15:20</a:t>
            </a:r>
            <a:r>
              <a:rPr lang="af-ZA" i="1" dirty="0"/>
              <a:t>	</a:t>
            </a:r>
            <a:r>
              <a:rPr lang="af-ZA" i="1" dirty="0" smtClean="0"/>
              <a:t/>
            </a:r>
            <a:br>
              <a:rPr lang="af-ZA" i="1" dirty="0" smtClean="0"/>
            </a:br>
            <a:r>
              <a:rPr lang="af-ZA" i="1" dirty="0"/>
              <a:t/>
            </a:r>
            <a:br>
              <a:rPr lang="af-ZA" i="1" dirty="0"/>
            </a:br>
            <a:r>
              <a:rPr lang="af-ZA" i="1" dirty="0" smtClean="0"/>
              <a:t>“</a:t>
            </a:r>
            <a:r>
              <a:rPr lang="af-ZA" i="1" dirty="0"/>
              <a:t>Onthou wat Ek vir julle gesê het: 'n Slaaf is nie belangriker as sy eienaar nie. As hulle My vervolg het, sal hulle julle ook vervolg. As hulle my woorde ter harte geneem het, sal hulle julle s'n ook ter harte neem</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26</Words>
  <Application>Microsoft Office PowerPoint</Application>
  <PresentationFormat>On-screen Show (4:3)</PresentationFormat>
  <Paragraphs>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II Kor. 2:14-16  “Deur ons versprei Hy die kennis van Christus oral soos 'n aangename geur. Ons is die wierook wat deur Christus vir God gebrand word, waarvan die geur dié bereik wat gered word, sowel as dié wat verlore gaan. Vir dié wat verlore gaan, is dit 'n doodsreuk wat dood bring; vir dié wat gered word, is dit 'n lewensgeur wat lewe wek.”  </vt:lpstr>
      <vt:lpstr>Slide 3</vt:lpstr>
      <vt:lpstr>Jes. 55:11   “So sal die woord wat uit my mond kom, ook wees: dit sal nie onverrigter sake na My toe terugkeer nie, maar dit sal doen wat Ek gedoen wil hê en tot stand bring waarvoor Ek dit gestuur het.”</vt:lpstr>
      <vt:lpstr>Slide 5</vt:lpstr>
      <vt:lpstr>Kol. 1:6    “Die evangelie het julle bereik, en net soos dit in die hele wêreld vrug voortbring en verder versprei, gebeur dit ook by julle van die dag af dat julle van God se genade gehoor het en dit leer ken het soos dit werklik is.”</vt:lpstr>
      <vt:lpstr>Slide 7</vt:lpstr>
      <vt:lpstr>Ef.  3:13    “Daarom bid ek dat julle nie moedeloos word omdat ek om julle ontwil ly nie. Julle moet dit eerder as 'n eer beskou. </vt:lpstr>
      <vt:lpstr>Joh. 15:20   “Onthou wat Ek vir julle gesê het: 'n Slaaf is nie belangriker as sy eienaar nie. As hulle My vervolg het, sal hulle julle ook vervolg. As hulle my woorde ter harte geneem het, sal hulle julle s'n ook ter harte neem.”</vt:lpstr>
      <vt:lpstr>I Pet. 4:1  “Omdat Christus dan liggaamlik gely het, moet julle julle ook met die gedagte wapen dat wie liggaamlik gely het, met die sonde afgereken het: vir die res van sy aardse bestaan word sy lewe nie meer beheers deur menslike begeertes nie, maar deur die wil van God.”</vt:lpstr>
      <vt:lpstr>Slide 11</vt:lpstr>
      <vt:lpstr>Matt. 23:33-35  “Julle slange, addergeslag! Hoe sal julle ontkom aan die straf in die hel? Luister dus goed! Ek stuur profete, wyse manne en leraars na julle toe. Julle sal party van hulle doodmaak en kruisig, en party in julle sinagoges gesel en hulle van die een dorp na die ander vervolg. So sal julle verantwoordelik wees vir die bloed van al die vromes wat op die aarde uitgestort is,”</vt:lpstr>
      <vt:lpstr>Slide 13</vt:lpstr>
      <vt:lpstr>Gen. 15:16   “Die vierde geslag ná jou sal hiernatoe terugkom. Dan eers sal die ongeregtigheid van die Amoriete sy volle maat bereik het.”</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2</cp:revision>
  <dcterms:created xsi:type="dcterms:W3CDTF">2018-06-21T11:49:01Z</dcterms:created>
  <dcterms:modified xsi:type="dcterms:W3CDTF">2018-06-23T07:20:13Z</dcterms:modified>
</cp:coreProperties>
</file>