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87" autoAdjust="0"/>
    <p:restoredTop sz="94660"/>
  </p:normalViewPr>
  <p:slideViewPr>
    <p:cSldViewPr>
      <p:cViewPr varScale="1">
        <p:scale>
          <a:sx n="107" d="100"/>
          <a:sy n="107" d="100"/>
        </p:scale>
        <p:origin x="-150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2BF92D-808D-44FE-99F3-8014CFEB259E}" type="datetimeFigureOut">
              <a:rPr lang="en-US" smtClean="0"/>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FA869-F40D-4B21-ACCF-3933E1F671C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2BF92D-808D-44FE-99F3-8014CFEB259E}" type="datetimeFigureOut">
              <a:rPr lang="en-US" smtClean="0"/>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FA869-F40D-4B21-ACCF-3933E1F671C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2BF92D-808D-44FE-99F3-8014CFEB259E}" type="datetimeFigureOut">
              <a:rPr lang="en-US" smtClean="0"/>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FA869-F40D-4B21-ACCF-3933E1F671C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2BF92D-808D-44FE-99F3-8014CFEB259E}" type="datetimeFigureOut">
              <a:rPr lang="en-US" smtClean="0"/>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FA869-F40D-4B21-ACCF-3933E1F671C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2BF92D-808D-44FE-99F3-8014CFEB259E}" type="datetimeFigureOut">
              <a:rPr lang="en-US" smtClean="0"/>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FA869-F40D-4B21-ACCF-3933E1F671C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2BF92D-808D-44FE-99F3-8014CFEB259E}" type="datetimeFigureOut">
              <a:rPr lang="en-US" smtClean="0"/>
              <a:t>6/30/2018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FA869-F40D-4B21-ACCF-3933E1F671C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2BF92D-808D-44FE-99F3-8014CFEB259E}" type="datetimeFigureOut">
              <a:rPr lang="en-US" smtClean="0"/>
              <a:t>6/30/2018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0FA869-F40D-4B21-ACCF-3933E1F671C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2BF92D-808D-44FE-99F3-8014CFEB259E}" type="datetimeFigureOut">
              <a:rPr lang="en-US" smtClean="0"/>
              <a:t>6/30/2018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0FA869-F40D-4B21-ACCF-3933E1F671C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2BF92D-808D-44FE-99F3-8014CFEB259E}" type="datetimeFigureOut">
              <a:rPr lang="en-US" smtClean="0"/>
              <a:t>6/30/2018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0FA869-F40D-4B21-ACCF-3933E1F671C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2BF92D-808D-44FE-99F3-8014CFEB259E}" type="datetimeFigureOut">
              <a:rPr lang="en-US" smtClean="0"/>
              <a:t>6/30/2018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FA869-F40D-4B21-ACCF-3933E1F671C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2BF92D-808D-44FE-99F3-8014CFEB259E}" type="datetimeFigureOut">
              <a:rPr lang="en-US" smtClean="0"/>
              <a:t>6/30/2018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FA869-F40D-4B21-ACCF-3933E1F671C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2BF92D-808D-44FE-99F3-8014CFEB259E}" type="datetimeFigureOut">
              <a:rPr lang="en-US" smtClean="0"/>
              <a:t>6/30/2018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0FA869-F40D-4B21-ACCF-3933E1F671C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4:19-20</a:t>
            </a:r>
            <a:r>
              <a:rPr lang="af-ZA" dirty="0"/>
              <a:t>	</a:t>
            </a:r>
            <a:r>
              <a:rPr lang="af-ZA" dirty="0" smtClean="0"/>
              <a:t/>
            </a:r>
            <a:br>
              <a:rPr lang="af-ZA" dirty="0" smtClean="0"/>
            </a:br>
            <a:r>
              <a:rPr lang="af-ZA" dirty="0"/>
              <a:t/>
            </a:r>
            <a:br>
              <a:rPr lang="af-ZA" dirty="0"/>
            </a:br>
            <a:r>
              <a:rPr lang="af-ZA" i="1" dirty="0" smtClean="0"/>
              <a:t>“</a:t>
            </a:r>
            <a:r>
              <a:rPr lang="af-ZA" i="1" dirty="0"/>
              <a:t>My kinders, ek verkeer van voor af weer in geboortepyne oor julle totdat Christus in julle gestalte kry. Ek wens ek kon nou by julle wees en op 'n ander toon met julle praat. Ek is werklik besorg oor julle</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1:8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God is my getuie, Hy weet hoe ek na julle almal verlang met die liefde van Christus Jesus in my hart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1:16-19</a:t>
            </a:r>
            <a:r>
              <a:rPr lang="af-ZA" i="1" dirty="0">
                <a:solidFill>
                  <a:srgbClr val="00B050"/>
                </a:solidFill>
              </a:rPr>
              <a:t>	</a:t>
            </a:r>
            <a:r>
              <a:rPr lang="af-ZA" i="1" dirty="0" smtClean="0"/>
              <a:t/>
            </a:r>
            <a:br>
              <a:rPr lang="af-ZA" i="1" dirty="0" smtClean="0"/>
            </a:br>
            <a:r>
              <a:rPr lang="af-ZA" i="1" dirty="0"/>
              <a:t/>
            </a:r>
            <a:br>
              <a:rPr lang="af-ZA" i="1" dirty="0"/>
            </a:br>
            <a:r>
              <a:rPr lang="af-ZA" i="1" dirty="0" smtClean="0"/>
              <a:t>“Wanneer </a:t>
            </a:r>
            <a:r>
              <a:rPr lang="af-ZA" i="1" dirty="0"/>
              <a:t>ek in my gebede aan julle dink, bid ek dat die God van ons Here Jesus Christus, die Vader aan wie die heerlikheid behoort, deur sy Gees aan julle wysheid gee en Hom so aan julle openbaar dat julle Hom werklik kan ken</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Satan has brought many a martyr to his death, and God permitted it. The death of these martyrs was more blessed for them and for the cause of the gospel than their life would have been. It is ever so with Satan’s successes</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R.C.H. Lenski</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6:12</a:t>
            </a:r>
            <a:r>
              <a:rPr lang="af-ZA" i="1" dirty="0"/>
              <a:t>	</a:t>
            </a:r>
            <a:r>
              <a:rPr lang="af-ZA" i="1" dirty="0" smtClean="0"/>
              <a:t/>
            </a:r>
            <a:br>
              <a:rPr lang="af-ZA" i="1" dirty="0" smtClean="0"/>
            </a:br>
            <a:r>
              <a:rPr lang="af-ZA" i="1" dirty="0"/>
              <a:t/>
            </a:r>
            <a:br>
              <a:rPr lang="af-ZA" i="1" dirty="0"/>
            </a:br>
            <a:r>
              <a:rPr lang="af-ZA" i="1" dirty="0" smtClean="0"/>
              <a:t>“</a:t>
            </a:r>
            <a:r>
              <a:rPr lang="af-ZA" i="1" dirty="0"/>
              <a:t>In die goeie wedloop van die geloof moet jy al jou kragte inspan en die ewige lewe as prys behaal. Daartoe het God jou geroep en het jy die goeie belydenis voor baie getuies afgelê</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4:7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het die goeie wedloop afgelê; ek het die wenstreep bereik; ek het gelowig end-uit volgehou</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65</Words>
  <Application>Microsoft Office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Gal. 4:19-20   “My kinders, ek verkeer van voor af weer in geboortepyne oor julle totdat Christus in julle gestalte kry. Ek wens ek kon nou by julle wees en op 'n ander toon met julle praat. Ek is werklik besorg oor julle.”</vt:lpstr>
      <vt:lpstr>Fil. 1:8    “God is my getuie, Hy weet hoe ek na julle almal verlang met die liefde van Christus Jesus in my hart.”</vt:lpstr>
      <vt:lpstr>Ef. 1:16-19   “Wanneer ek in my gebede aan julle dink, bid ek dat die God van ons Here Jesus Christus, die Vader aan wie die heerlikheid behoort, deur sy Gees aan julle wysheid gee en Hom so aan julle openbaar dat julle Hom werklik kan ken....”</vt:lpstr>
      <vt:lpstr>Slide 5</vt:lpstr>
      <vt:lpstr>“Satan has brought many a martyr to his death, and God permitted it. The death of these martyrs was more blessed for them and for the cause of the gospel than their life would have been. It is ever so with Satan’s successes.”        R.C.H. Lenski</vt:lpstr>
      <vt:lpstr>Slide 7</vt:lpstr>
      <vt:lpstr>I Tim. 6:12   “In die goeie wedloop van die geloof moet jy al jou kragte inspan en die ewige lewe as prys behaal. Daartoe het God jou geroep en het jy die goeie belydenis voor baie getuies afgelê.”</vt:lpstr>
      <vt:lpstr>II Tim. 4:7   “Ek het die goeie wedloop afgelê; ek het die wenstreep bereik; ek het gelowig end-uit volgehou.”</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2018-06-30T07:37:30Z</dcterms:created>
  <dcterms:modified xsi:type="dcterms:W3CDTF">2018-06-30T07:40:34Z</dcterms:modified>
</cp:coreProperties>
</file>