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6989" autoAdjust="0"/>
    <p:restoredTop sz="94660"/>
  </p:normalViewPr>
  <p:slideViewPr>
    <p:cSldViewPr>
      <p:cViewPr varScale="1">
        <p:scale>
          <a:sx n="107" d="100"/>
          <a:sy n="107" d="100"/>
        </p:scale>
        <p:origin x="-1530"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5D753D0-5CB2-48F1-ABEB-E26C5F7B0C3A}" type="datetimeFigureOut">
              <a:rPr lang="en-US" smtClean="0"/>
              <a:t>7/19/2018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BD54C32-DA70-43FC-8B3C-CDE28C2D991B}"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5D753D0-5CB2-48F1-ABEB-E26C5F7B0C3A}" type="datetimeFigureOut">
              <a:rPr lang="en-US" smtClean="0"/>
              <a:t>7/19/2018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BD54C32-DA70-43FC-8B3C-CDE28C2D991B}"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5D753D0-5CB2-48F1-ABEB-E26C5F7B0C3A}" type="datetimeFigureOut">
              <a:rPr lang="en-US" smtClean="0"/>
              <a:t>7/19/2018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BD54C32-DA70-43FC-8B3C-CDE28C2D991B}"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5D753D0-5CB2-48F1-ABEB-E26C5F7B0C3A}" type="datetimeFigureOut">
              <a:rPr lang="en-US" smtClean="0"/>
              <a:t>7/19/2018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BD54C32-DA70-43FC-8B3C-CDE28C2D991B}"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5D753D0-5CB2-48F1-ABEB-E26C5F7B0C3A}" type="datetimeFigureOut">
              <a:rPr lang="en-US" smtClean="0"/>
              <a:t>7/19/2018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BD54C32-DA70-43FC-8B3C-CDE28C2D991B}"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5D753D0-5CB2-48F1-ABEB-E26C5F7B0C3A}" type="datetimeFigureOut">
              <a:rPr lang="en-US" smtClean="0"/>
              <a:t>7/19/2018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BD54C32-DA70-43FC-8B3C-CDE28C2D991B}"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5D753D0-5CB2-48F1-ABEB-E26C5F7B0C3A}" type="datetimeFigureOut">
              <a:rPr lang="en-US" smtClean="0"/>
              <a:t>7/19/2018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BD54C32-DA70-43FC-8B3C-CDE28C2D991B}"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5D753D0-5CB2-48F1-ABEB-E26C5F7B0C3A}" type="datetimeFigureOut">
              <a:rPr lang="en-US" smtClean="0"/>
              <a:t>7/19/2018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BD54C32-DA70-43FC-8B3C-CDE28C2D991B}"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5D753D0-5CB2-48F1-ABEB-E26C5F7B0C3A}" type="datetimeFigureOut">
              <a:rPr lang="en-US" smtClean="0"/>
              <a:t>7/19/2018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BD54C32-DA70-43FC-8B3C-CDE28C2D991B}"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5D753D0-5CB2-48F1-ABEB-E26C5F7B0C3A}" type="datetimeFigureOut">
              <a:rPr lang="en-US" smtClean="0"/>
              <a:t>7/19/2018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BD54C32-DA70-43FC-8B3C-CDE28C2D991B}"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5D753D0-5CB2-48F1-ABEB-E26C5F7B0C3A}" type="datetimeFigureOut">
              <a:rPr lang="en-US" smtClean="0"/>
              <a:t>7/19/2018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BD54C32-DA70-43FC-8B3C-CDE28C2D991B}"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5D753D0-5CB2-48F1-ABEB-E26C5F7B0C3A}" type="datetimeFigureOut">
              <a:rPr lang="en-US" smtClean="0"/>
              <a:t>7/19/2018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BD54C32-DA70-43FC-8B3C-CDE28C2D991B}"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Joh. 13:34-35</a:t>
            </a:r>
            <a:r>
              <a:rPr lang="af-ZA" dirty="0"/>
              <a:t>	</a:t>
            </a:r>
            <a:r>
              <a:rPr lang="af-ZA" dirty="0" smtClean="0"/>
              <a:t/>
            </a:r>
            <a:br>
              <a:rPr lang="af-ZA" dirty="0" smtClean="0"/>
            </a:br>
            <a:r>
              <a:rPr lang="af-ZA" dirty="0"/>
              <a:t/>
            </a:r>
            <a:br>
              <a:rPr lang="af-ZA" dirty="0"/>
            </a:br>
            <a:r>
              <a:rPr lang="af-ZA" i="1" dirty="0" smtClean="0"/>
              <a:t>“</a:t>
            </a:r>
            <a:r>
              <a:rPr lang="af-ZA" i="1" dirty="0"/>
              <a:t>Ek gee julle 'n nuwe gebod: julle moet mekaar liefhê. Soos Ek julle liefhet, moet julle mekaar ook liefhê. As julle mekaar liefhet, sal almal weet dat julle dissipels van My is</a:t>
            </a:r>
            <a:r>
              <a:rPr lang="af-ZA" i="1" dirty="0" smtClean="0"/>
              <a:t>.”</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Tess. 1:3</a:t>
            </a:r>
            <a:r>
              <a:rPr lang="af-ZA" i="1" dirty="0"/>
              <a:t>	</a:t>
            </a:r>
            <a:r>
              <a:rPr lang="af-ZA" i="1" dirty="0" smtClean="0"/>
              <a:t/>
            </a:r>
            <a:br>
              <a:rPr lang="af-ZA" i="1" dirty="0" smtClean="0"/>
            </a:br>
            <a:r>
              <a:rPr lang="af-ZA" i="1" dirty="0"/>
              <a:t/>
            </a:r>
            <a:br>
              <a:rPr lang="af-ZA" i="1" dirty="0"/>
            </a:br>
            <a:r>
              <a:rPr lang="af-ZA" i="1" dirty="0" smtClean="0"/>
              <a:t>“</a:t>
            </a:r>
            <a:r>
              <a:rPr lang="af-ZA" i="1" dirty="0"/>
              <a:t>bring ons dan voor God ons Vader in herinnering die werk van julle geloof, die inspanning van julle liefde en die volharding van julle hoop op ons Here Jesus Christus.</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a:t>
            </a:r>
            <a:r>
              <a:rPr lang="af-ZA" i="1" dirty="0"/>
              <a:t>The supernatural reality of sanctification is all the work of God and, at the same time, dependent on the obedience of the believer</a:t>
            </a:r>
            <a:r>
              <a:rPr lang="af-ZA" i="1" dirty="0" smtClean="0"/>
              <a:t>.”</a:t>
            </a:r>
            <a:br>
              <a:rPr lang="af-ZA" i="1" dirty="0" smtClean="0"/>
            </a:br>
            <a:r>
              <a:rPr lang="af-ZA" i="1" dirty="0"/>
              <a:t/>
            </a:r>
            <a:br>
              <a:rPr lang="af-ZA" i="1" dirty="0"/>
            </a:br>
            <a:r>
              <a:rPr lang="af-ZA" i="1" dirty="0" smtClean="0"/>
              <a:t>					</a:t>
            </a:r>
            <a:r>
              <a:rPr lang="af-ZA" b="1" dirty="0" smtClean="0">
                <a:solidFill>
                  <a:srgbClr val="7030A0"/>
                </a:solidFill>
              </a:rPr>
              <a:t>John MacAthur</a:t>
            </a:r>
            <a:endParaRPr lang="en-US" dirty="0">
              <a:solidFill>
                <a:srgbClr val="7030A0"/>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Ps. 24:3-4</a:t>
            </a:r>
            <a:r>
              <a:rPr lang="af-ZA" i="1" dirty="0"/>
              <a:t>	</a:t>
            </a:r>
            <a:r>
              <a:rPr lang="af-ZA" i="1" dirty="0" smtClean="0"/>
              <a:t/>
            </a:r>
            <a:br>
              <a:rPr lang="af-ZA" i="1" dirty="0" smtClean="0"/>
            </a:br>
            <a:r>
              <a:rPr lang="af-ZA" i="1" dirty="0"/>
              <a:t/>
            </a:r>
            <a:br>
              <a:rPr lang="af-ZA" i="1" dirty="0"/>
            </a:br>
            <a:r>
              <a:rPr lang="af-ZA" i="1" dirty="0" smtClean="0"/>
              <a:t>“</a:t>
            </a:r>
            <a:r>
              <a:rPr lang="af-ZA" i="1" dirty="0"/>
              <a:t>Wie mag die berg van die Here opgaan en wie mag in sy heiligdom gaan staan? Dié een wie se hande rein en wie se hart suiwer is, wat alle bedrog vermy en geen vals eed aflê nie</a:t>
            </a:r>
            <a:r>
              <a:rPr lang="af-ZA" i="1" dirty="0" smtClean="0"/>
              <a:t>.”</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Pet. 1:15</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Nee, soos Hy wat julle geroep het, heilig is, moet julle ook in julle hele lewenswandel heilig wees.”</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Ef. 1:4</a:t>
            </a:r>
            <a:r>
              <a:rPr lang="af-ZA" b="1" dirty="0"/>
              <a:t>	</a:t>
            </a:r>
            <a:r>
              <a:rPr lang="af-ZA" i="1" dirty="0"/>
              <a:t>	</a:t>
            </a:r>
            <a:r>
              <a:rPr lang="af-ZA" i="1" dirty="0" smtClean="0"/>
              <a:t/>
            </a:r>
            <a:br>
              <a:rPr lang="af-ZA" i="1" dirty="0" smtClean="0"/>
            </a:br>
            <a:r>
              <a:rPr lang="af-ZA" i="1" dirty="0"/>
              <a:t/>
            </a:r>
            <a:br>
              <a:rPr lang="af-ZA" i="1" dirty="0"/>
            </a:br>
            <a:r>
              <a:rPr lang="af-ZA" i="1" dirty="0" smtClean="0"/>
              <a:t>“</a:t>
            </a:r>
            <a:r>
              <a:rPr lang="af-ZA" i="1" dirty="0"/>
              <a:t>So het Hy, nog voordat die wêreld geskep is, ons in Christus uitverkies om heilig en onberispelik voor Hom te wees</a:t>
            </a:r>
            <a:r>
              <a:rPr lang="af-ZA" i="1" dirty="0" smtClean="0"/>
              <a:t>.”</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TotalTime>
  <Words>44</Words>
  <Application>Microsoft Office PowerPoint</Application>
  <PresentationFormat>On-screen Show (4:3)</PresentationFormat>
  <Paragraphs>6</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Slide 1</vt:lpstr>
      <vt:lpstr>Joh. 13:34-35   “Ek gee julle 'n nuwe gebod: julle moet mekaar liefhê. Soos Ek julle liefhet, moet julle mekaar ook liefhê. As julle mekaar liefhet, sal almal weet dat julle dissipels van My is.”</vt:lpstr>
      <vt:lpstr>I Tess. 1:3   “bring ons dan voor God ons Vader in herinnering die werk van julle geloof, die inspanning van julle liefde en die volharding van julle hoop op ons Here Jesus Christus.</vt:lpstr>
      <vt:lpstr>Slide 4</vt:lpstr>
      <vt:lpstr>“The supernatural reality of sanctification is all the work of God and, at the same time, dependent on the obedience of the believer.”       John MacAthur</vt:lpstr>
      <vt:lpstr>Slide 6</vt:lpstr>
      <vt:lpstr>Ps. 24:3-4   “Wie mag die berg van die Here opgaan en wie mag in sy heiligdom gaan staan? Dié een wie se hande rein en wie se hart suiwer is, wat alle bedrog vermy en geen vals eed aflê nie.”</vt:lpstr>
      <vt:lpstr>I Pet. 1:15   “Nee, soos Hy wat julle geroep het, heilig is, moet julle ook in julle hele lewenswandel heilig wees.”</vt:lpstr>
      <vt:lpstr>Ef. 1:4    “So het Hy, nog voordat die wêreld geskep is, ons in Christus uitverkies om heilig en onberispelik voor Hom te wees.”</vt:lpstr>
      <vt:lpstr>Slide 10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Windows User</dc:creator>
  <cp:lastModifiedBy>Windows User</cp:lastModifiedBy>
  <cp:revision>1</cp:revision>
  <dcterms:created xsi:type="dcterms:W3CDTF">2018-07-19T06:11:18Z</dcterms:created>
  <dcterms:modified xsi:type="dcterms:W3CDTF">2018-07-19T06:13:44Z</dcterms:modified>
</cp:coreProperties>
</file>