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2" r:id="rId13"/>
    <p:sldId id="267" r:id="rId14"/>
    <p:sldId id="268" r:id="rId15"/>
    <p:sldId id="283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511" autoAdjust="0"/>
    <p:restoredTop sz="94660"/>
  </p:normalViewPr>
  <p:slideViewPr>
    <p:cSldViewPr>
      <p:cViewPr varScale="1">
        <p:scale>
          <a:sx n="107" d="100"/>
          <a:sy n="107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66E3-2E86-4C10-9687-B427A7F54B0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C35B1-EE3E-4CF8-824F-02F61D7DD7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9:27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Maar ek oefen my liggaam en bring dit onder beheer, sodat ek nie ander tot die stryd oproep en self nie kwalifiseer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10:5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“Ons </a:t>
            </a:r>
            <a:r>
              <a:rPr lang="af-ZA" i="1" dirty="0"/>
              <a:t>neem elke gedagte gevange om dit aan Christus gehoorsaam te maak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pPr lvl="0"/>
            <a:r>
              <a:rPr lang="af-ZA" b="1" u="sng" dirty="0"/>
              <a:t>Hoe is ek seksueel rein? </a:t>
            </a:r>
            <a:r>
              <a:rPr lang="af-ZA" u="sng" dirty="0"/>
              <a:t>(4-6</a:t>
            </a:r>
            <a:r>
              <a:rPr lang="af-ZA" u="sng" dirty="0" smtClean="0"/>
              <a:t>):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lvl="0"/>
            <a:r>
              <a:rPr lang="af-ZA" sz="4200" dirty="0"/>
              <a:t>My liggaam moet my nie beheer nie</a:t>
            </a:r>
            <a:r>
              <a:rPr lang="af-ZA" sz="4200" dirty="0" smtClean="0"/>
              <a:t>:</a:t>
            </a:r>
          </a:p>
          <a:p>
            <a:pPr lvl="0"/>
            <a:endParaRPr lang="en-US" sz="4200" dirty="0"/>
          </a:p>
          <a:p>
            <a:pPr lvl="0"/>
            <a:r>
              <a:rPr lang="af-ZA" sz="4200" dirty="0"/>
              <a:t>Moet nie optree soos ongelowiges nie</a:t>
            </a:r>
            <a:r>
              <a:rPr lang="af-ZA" sz="4200" dirty="0" smtClean="0"/>
              <a:t>:</a:t>
            </a:r>
          </a:p>
          <a:p>
            <a:pPr lvl="0">
              <a:buNone/>
            </a:pPr>
            <a:endParaRPr lang="en-US" sz="4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5:24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Ons lewe deur die Gees; laat die Gees nou ook ons gedrag bepaal.”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Joh. 3:9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Iemand wat 'n kind van God is, doen nie meer sonde nie, omdat die Gees van God in hom bly; en hy kan nie meer sondig nie, omdat hy uit God gebore is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pPr lvl="0"/>
            <a:r>
              <a:rPr lang="af-ZA" b="1" u="sng" dirty="0"/>
              <a:t>Hoe is ek seksueel rein? </a:t>
            </a:r>
            <a:r>
              <a:rPr lang="af-ZA" u="sng" dirty="0"/>
              <a:t>(4-6</a:t>
            </a:r>
            <a:r>
              <a:rPr lang="af-ZA" u="sng" dirty="0" smtClean="0"/>
              <a:t>):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lvl="0"/>
            <a:r>
              <a:rPr lang="af-ZA" sz="4200" dirty="0"/>
              <a:t>My liggaam moet my nie beheer nie</a:t>
            </a:r>
            <a:r>
              <a:rPr lang="af-ZA" sz="4200" dirty="0" smtClean="0"/>
              <a:t>:</a:t>
            </a:r>
          </a:p>
          <a:p>
            <a:pPr lvl="0"/>
            <a:endParaRPr lang="en-US" sz="4200" dirty="0"/>
          </a:p>
          <a:p>
            <a:pPr lvl="0"/>
            <a:r>
              <a:rPr lang="af-ZA" sz="4200" dirty="0"/>
              <a:t>Moet nie optree soos ongelowiges nie</a:t>
            </a:r>
            <a:r>
              <a:rPr lang="af-ZA" sz="4200" dirty="0" smtClean="0"/>
              <a:t>:</a:t>
            </a:r>
          </a:p>
          <a:p>
            <a:pPr lvl="0"/>
            <a:endParaRPr lang="en-US" sz="4200" dirty="0"/>
          </a:p>
          <a:p>
            <a:pPr lvl="0"/>
            <a:r>
              <a:rPr lang="af-ZA" sz="4200" dirty="0"/>
              <a:t>Moenie ander mense misbruik nie:</a:t>
            </a:r>
            <a:endParaRPr lang="en-US" sz="4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4:22-23	</a:t>
            </a: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Hou dan op om te lewe soos julle vroeër gelewe het; breek met die ou, sondige mens in julle wat deur sondige begeertes verteer word. Julle gees en gedagtes moet nuut word; lewe as nuwe mense wat as die beeld van God geskep is: lewe volkome volgens die wil van God en wees heilig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6:22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Maar nou – julle is vrygemaak van die sonde en in diens van God gestel en die vrug daarvan is dat julle geheilig word, en die uiteinde is die ewige lewe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13:4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huwelik moet deur almal eerbaar gehou word. Wees in die huwelikslewe getrou aan mekaar, want ontugtiges en egbrekers sal onder die oordeel van God kom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4:3	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Soos dit gelowiges betaam, moet daar van ontug, onsedelikheid in enige vorm, of gierigheid onder julle selfs geen sprake wees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5:27-28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“Julle </a:t>
            </a:r>
            <a:r>
              <a:rPr lang="af-ZA" i="1" dirty="0"/>
              <a:t>het gehoor dat daar gesê is: ‘Jy mag nie egbreuk pleeg nie.’ Maar Ek sê vir julle: Elkeen wat na 'n vrou kyk en haar begeer, het reeds in sy hart met haar egbreuk gepleeg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pPr lvl="0"/>
            <a:r>
              <a:rPr lang="af-ZA" b="1" u="sng" dirty="0"/>
              <a:t>Hoe is ek seksueel rein? </a:t>
            </a:r>
            <a:r>
              <a:rPr lang="af-ZA" u="sng" dirty="0"/>
              <a:t>(4-6</a:t>
            </a:r>
            <a:r>
              <a:rPr lang="af-ZA" u="sng" dirty="0" smtClean="0"/>
              <a:t>):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lvl="0"/>
            <a:r>
              <a:rPr lang="af-ZA" sz="4200" dirty="0"/>
              <a:t>My liggaam moet my nie beheer nie</a:t>
            </a:r>
            <a:r>
              <a:rPr lang="af-ZA" sz="4200" dirty="0" smtClean="0"/>
              <a:t>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101</Words>
  <Application>Microsoft Office PowerPoint</Application>
  <PresentationFormat>On-screen Show (4:3)</PresentationFormat>
  <Paragraphs>21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Ef. 4:22-23  “Hou dan op om te lewe soos julle vroeër gelewe het; breek met die ou, sondige mens in julle wat deur sondige begeertes verteer word. Julle gees en gedagtes moet nuut word; lewe as nuwe mense wat as die beeld van God geskep is: lewe volkome volgens die wil van God en wees heilig.”</vt:lpstr>
      <vt:lpstr>Slide 3</vt:lpstr>
      <vt:lpstr>Rom. 6:22   “Maar nou – julle is vrygemaak van die sonde en in diens van God gestel en die vrug daarvan is dat julle geheilig word, en die uiteinde is die ewige lewe.</vt:lpstr>
      <vt:lpstr>Hebr. 13:4   “Die huwelik moet deur almal eerbaar gehou word. Wees in die huwelikslewe getrou aan mekaar, want ontugtiges en egbrekers sal onder die oordeel van God kom.”</vt:lpstr>
      <vt:lpstr>Ef. 4:3    “Soos dit gelowiges betaam, moet daar van ontug, onsedelikheid in enige vorm, of gierigheid onder julle selfs geen sprake wees nie.”</vt:lpstr>
      <vt:lpstr>Matt. 5:27-28   “Julle het gehoor dat daar gesê is: ‘Jy mag nie egbreuk pleeg nie.’ Maar Ek sê vir julle: Elkeen wat na 'n vrou kyk en haar begeer, het reeds in sy hart met haar egbreuk gepleeg.”</vt:lpstr>
      <vt:lpstr>Slide 8</vt:lpstr>
      <vt:lpstr>Hoe is ek seksueel rein? (4-6):</vt:lpstr>
      <vt:lpstr>I Kor. 9:27   “Maar ek oefen my liggaam en bring dit onder beheer, sodat ek nie ander tot die stryd oproep en self nie kwalifiseer nie.”</vt:lpstr>
      <vt:lpstr>II Kor. 10:5   “Ons neem elke gedagte gevange om dit aan Christus gehoorsaam te maak.”</vt:lpstr>
      <vt:lpstr>Hoe is ek seksueel rein? (4-6):</vt:lpstr>
      <vt:lpstr>Gal. 5:24   “Ons lewe deur die Gees; laat die Gees nou ook ons gedrag bepaal.”</vt:lpstr>
      <vt:lpstr>I Joh. 3:9   “Iemand wat 'n kind van God is, doen nie meer sonde nie, omdat die Gees van God in hom bly; en hy kan nie meer sondig nie, omdat hy uit God gebore is.”</vt:lpstr>
      <vt:lpstr>Hoe is ek seksueel rein? (4-6):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2018-08-17T02:21:39Z</dcterms:created>
  <dcterms:modified xsi:type="dcterms:W3CDTF">2018-08-17T02:26:47Z</dcterms:modified>
</cp:coreProperties>
</file>