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28" autoAdjust="0"/>
    <p:restoredTop sz="94660"/>
  </p:normalViewPr>
  <p:slideViewPr>
    <p:cSldViewPr>
      <p:cViewPr varScale="1">
        <p:scale>
          <a:sx n="106" d="100"/>
          <a:sy n="106" d="100"/>
        </p:scale>
        <p:origin x="-15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4EFA30-8B59-41C2-B8A1-EEF96835F847}" type="datetimeFigureOut">
              <a:rPr lang="en-US" smtClean="0"/>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4EFA30-8B59-41C2-B8A1-EEF96835F847}" type="datetimeFigureOut">
              <a:rPr lang="en-US" smtClean="0"/>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4EFA30-8B59-41C2-B8A1-EEF96835F847}" type="datetimeFigureOut">
              <a:rPr lang="en-US" smtClean="0"/>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4EFA30-8B59-41C2-B8A1-EEF96835F847}" type="datetimeFigureOut">
              <a:rPr lang="en-US" smtClean="0"/>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4EFA30-8B59-41C2-B8A1-EEF96835F847}" type="datetimeFigureOut">
              <a:rPr lang="en-US" smtClean="0"/>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4EFA30-8B59-41C2-B8A1-EEF96835F847}" type="datetimeFigureOut">
              <a:rPr lang="en-US" smtClean="0"/>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4EFA30-8B59-41C2-B8A1-EEF96835F847}" type="datetimeFigureOut">
              <a:rPr lang="en-US" smtClean="0"/>
              <a:t>8/24/2018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4EFA30-8B59-41C2-B8A1-EEF96835F847}" type="datetimeFigureOut">
              <a:rPr lang="en-US" smtClean="0"/>
              <a:t>8/24/2018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EFA30-8B59-41C2-B8A1-EEF96835F847}" type="datetimeFigureOut">
              <a:rPr lang="en-US" smtClean="0"/>
              <a:t>8/24/2018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4EFA30-8B59-41C2-B8A1-EEF96835F847}" type="datetimeFigureOut">
              <a:rPr lang="en-US" smtClean="0"/>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4EFA30-8B59-41C2-B8A1-EEF96835F847}" type="datetimeFigureOut">
              <a:rPr lang="en-US" smtClean="0"/>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E0C7A-D010-4899-B3D8-AFDF1D356FB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4EFA30-8B59-41C2-B8A1-EEF96835F847}" type="datetimeFigureOut">
              <a:rPr lang="en-US" smtClean="0"/>
              <a:t>8/24/2018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E0C7A-D010-4899-B3D8-AFDF1D356FB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22:20</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Ja, Ek kom gou!” Amen! Kom, Here Jesus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5:7-8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Wag dan geduldig, broers, totdat die Here kom. Let op hoe die boer wag vir die kosbare oes wat die land oplewer. Hy wag geduldig daarvoor totdat dit die vroeë en die laat reëns gekry het. Julle moet ook geduldig wag en moed hou, want dit is nie meer lank nie, dan kom die Here.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19:12-13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het gesê: “'n Man van adellike afkoms het na 'n ver land toe op reis gegaan om as koning aangestel te word en dan terug te kom. Vooraf het hy tien van sy slawe geroep en aan hulle tien goue muntstukke gegee en gesê: ‘Dryf handel daarmee totdat ek terugkom</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 I Tim. 2:1-2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dring daarop aan dat daar in die eerste plek met smeking, voorbidding en danksegging gebid moet word vir alle mense, vir dié wat regeer en vir almal wat gesag uitoefen, sodat ons 'n rustige en stil lewe kan lei in volkome toewyding aan God en in alle eerbaarheid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 II Tess. 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sê dit omdat ons verneem dat daar mense by julle is wat leeglê, wat self nie werk nie en hulle net met ander se sake bemoei. Sulke mense beveel en gebied ons op gesag van die Here Jesus Christus dat hulle hulle aandag by hulle werk moet bepaal en hulle eie brood verdien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19</Words>
  <Application>Microsoft Office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Open. 22:20   “Ja, Ek kom gou!” Amen! Kom, Here Jesus!”</vt:lpstr>
      <vt:lpstr>Jak. 5:7-8   “Wag dan geduldig, broers, totdat die Here kom. Let op hoe die boer wag vir die kosbare oes wat die land oplewer. Hy wag geduldig daarvoor totdat dit die vroeë en die laat reëns gekry het. Julle moet ook geduldig wag en moed hou, want dit is nie meer lank nie, dan kom die Here.</vt:lpstr>
      <vt:lpstr>Luk. 19:12-13   “Hy het gesê: “'n Man van adellike afkoms het na 'n ver land toe op reis gegaan om as koning aangestel te word en dan terug te kom. Vooraf het hy tien van sy slawe geroep en aan hulle tien goue muntstukke gegee en gesê: ‘Dryf handel daarmee totdat ek terugkom.’”</vt:lpstr>
      <vt:lpstr>Slide 5</vt:lpstr>
      <vt:lpstr> I Tim. 2:1-2   “Ek dring daarop aan dat daar in die eerste plek met smeking, voorbidding en danksegging gebid moet word vir alle mense, vir dié wat regeer en vir almal wat gesag uitoefen, sodat ons 'n rustige en stil lewe kan lei in volkome toewyding aan God en in alle eerbaarheid.”</vt:lpstr>
      <vt:lpstr>Slide 7</vt:lpstr>
      <vt:lpstr> II Tess. 3:8   “Ons sê dit omdat ons verneem dat daar mense by julle is wat leeglê, wat self nie werk nie en hulle net met ander se sake bemoei. Sulke mense beveel en gebied ons op gesag van die Here Jesus Christus dat hulle hulle aandag by hulle werk moet bepaal en hulle eie brood verdien.”</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2018-08-24T05:37:59Z</dcterms:created>
  <dcterms:modified xsi:type="dcterms:W3CDTF">2018-08-24T05:40:00Z</dcterms:modified>
</cp:coreProperties>
</file>