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1"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359" autoAdjust="0"/>
    <p:restoredTop sz="94660"/>
  </p:normalViewPr>
  <p:slideViewPr>
    <p:cSldViewPr>
      <p:cViewPr varScale="1">
        <p:scale>
          <a:sx n="110" d="100"/>
          <a:sy n="110" d="100"/>
        </p:scale>
        <p:origin x="-203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ZA"/>
          </a:p>
        </p:txBody>
      </p:sp>
      <p:sp>
        <p:nvSpPr>
          <p:cNvPr id="4" name="Date Placeholder 3"/>
          <p:cNvSpPr>
            <a:spLocks noGrp="1"/>
          </p:cNvSpPr>
          <p:nvPr>
            <p:ph type="dt" sz="half" idx="10"/>
          </p:nvPr>
        </p:nvSpPr>
        <p:spPr/>
        <p:txBody>
          <a:bodyPr/>
          <a:lstStyle/>
          <a:p>
            <a:fld id="{41183ED3-48CE-4F8E-9D28-E056ABB9AE92}" type="datetimeFigureOut">
              <a:rPr lang="en-US" smtClean="0"/>
              <a:t>9/7/2018</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EF0E5878-227A-4AE9-807F-8D644A23BD33}" type="slidenum">
              <a:rPr lang="en-ZA" smtClean="0"/>
              <a:t>‹#›</a:t>
            </a:fld>
            <a:endParaRPr lang="en-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41183ED3-48CE-4F8E-9D28-E056ABB9AE92}" type="datetimeFigureOut">
              <a:rPr lang="en-US" smtClean="0"/>
              <a:t>9/7/2018</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EF0E5878-227A-4AE9-807F-8D644A23BD33}" type="slidenum">
              <a:rPr lang="en-ZA" smtClean="0"/>
              <a:t>‹#›</a:t>
            </a:fld>
            <a:endParaRPr lang="en-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41183ED3-48CE-4F8E-9D28-E056ABB9AE92}" type="datetimeFigureOut">
              <a:rPr lang="en-US" smtClean="0"/>
              <a:t>9/7/2018</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EF0E5878-227A-4AE9-807F-8D644A23BD33}" type="slidenum">
              <a:rPr lang="en-ZA" smtClean="0"/>
              <a:t>‹#›</a:t>
            </a:fld>
            <a:endParaRPr lang="en-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41183ED3-48CE-4F8E-9D28-E056ABB9AE92}" type="datetimeFigureOut">
              <a:rPr lang="en-US" smtClean="0"/>
              <a:t>9/7/2018</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EF0E5878-227A-4AE9-807F-8D644A23BD33}" type="slidenum">
              <a:rPr lang="en-ZA" smtClean="0"/>
              <a:t>‹#›</a:t>
            </a:fld>
            <a:endParaRPr lang="en-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1183ED3-48CE-4F8E-9D28-E056ABB9AE92}" type="datetimeFigureOut">
              <a:rPr lang="en-US" smtClean="0"/>
              <a:t>9/7/2018</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EF0E5878-227A-4AE9-807F-8D644A23BD33}" type="slidenum">
              <a:rPr lang="en-ZA" smtClean="0"/>
              <a:t>‹#›</a:t>
            </a:fld>
            <a:endParaRPr lang="en-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Date Placeholder 4"/>
          <p:cNvSpPr>
            <a:spLocks noGrp="1"/>
          </p:cNvSpPr>
          <p:nvPr>
            <p:ph type="dt" sz="half" idx="10"/>
          </p:nvPr>
        </p:nvSpPr>
        <p:spPr/>
        <p:txBody>
          <a:bodyPr/>
          <a:lstStyle/>
          <a:p>
            <a:fld id="{41183ED3-48CE-4F8E-9D28-E056ABB9AE92}" type="datetimeFigureOut">
              <a:rPr lang="en-US" smtClean="0"/>
              <a:t>9/7/2018</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EF0E5878-227A-4AE9-807F-8D644A23BD33}" type="slidenum">
              <a:rPr lang="en-ZA" smtClean="0"/>
              <a:t>‹#›</a:t>
            </a:fld>
            <a:endParaRPr lang="en-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Date Placeholder 6"/>
          <p:cNvSpPr>
            <a:spLocks noGrp="1"/>
          </p:cNvSpPr>
          <p:nvPr>
            <p:ph type="dt" sz="half" idx="10"/>
          </p:nvPr>
        </p:nvSpPr>
        <p:spPr/>
        <p:txBody>
          <a:bodyPr/>
          <a:lstStyle/>
          <a:p>
            <a:fld id="{41183ED3-48CE-4F8E-9D28-E056ABB9AE92}" type="datetimeFigureOut">
              <a:rPr lang="en-US" smtClean="0"/>
              <a:t>9/7/2018</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EF0E5878-227A-4AE9-807F-8D644A23BD33}" type="slidenum">
              <a:rPr lang="en-ZA" smtClean="0"/>
              <a:t>‹#›</a:t>
            </a:fld>
            <a:endParaRPr lang="en-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Date Placeholder 2"/>
          <p:cNvSpPr>
            <a:spLocks noGrp="1"/>
          </p:cNvSpPr>
          <p:nvPr>
            <p:ph type="dt" sz="half" idx="10"/>
          </p:nvPr>
        </p:nvSpPr>
        <p:spPr/>
        <p:txBody>
          <a:bodyPr/>
          <a:lstStyle/>
          <a:p>
            <a:fld id="{41183ED3-48CE-4F8E-9D28-E056ABB9AE92}" type="datetimeFigureOut">
              <a:rPr lang="en-US" smtClean="0"/>
              <a:t>9/7/2018</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EF0E5878-227A-4AE9-807F-8D644A23BD33}" type="slidenum">
              <a:rPr lang="en-ZA" smtClean="0"/>
              <a:t>‹#›</a:t>
            </a:fld>
            <a:endParaRPr lang="en-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183ED3-48CE-4F8E-9D28-E056ABB9AE92}" type="datetimeFigureOut">
              <a:rPr lang="en-US" smtClean="0"/>
              <a:t>9/7/2018</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EF0E5878-227A-4AE9-807F-8D644A23BD33}" type="slidenum">
              <a:rPr lang="en-ZA" smtClean="0"/>
              <a:t>‹#›</a:t>
            </a:fld>
            <a:endParaRPr lang="en-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1183ED3-48CE-4F8E-9D28-E056ABB9AE92}" type="datetimeFigureOut">
              <a:rPr lang="en-US" smtClean="0"/>
              <a:t>9/7/2018</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EF0E5878-227A-4AE9-807F-8D644A23BD33}" type="slidenum">
              <a:rPr lang="en-ZA" smtClean="0"/>
              <a:t>‹#›</a:t>
            </a:fld>
            <a:endParaRPr lang="en-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1183ED3-48CE-4F8E-9D28-E056ABB9AE92}" type="datetimeFigureOut">
              <a:rPr lang="en-US" smtClean="0"/>
              <a:t>9/7/2018</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EF0E5878-227A-4AE9-807F-8D644A23BD33}" type="slidenum">
              <a:rPr lang="en-ZA" smtClean="0"/>
              <a:t>‹#›</a:t>
            </a:fld>
            <a:endParaRPr lang="en-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183ED3-48CE-4F8E-9D28-E056ABB9AE92}" type="datetimeFigureOut">
              <a:rPr lang="en-US" smtClean="0"/>
              <a:t>9/7/2018</a:t>
            </a:fld>
            <a:endParaRPr lang="en-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0E5878-227A-4AE9-807F-8D644A23BD33}" type="slidenum">
              <a:rPr lang="en-ZA" smtClean="0"/>
              <a:t>‹#›</a:t>
            </a:fld>
            <a:endParaRPr lang="en-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ZA" b="1" dirty="0">
                <a:solidFill>
                  <a:srgbClr val="00B050"/>
                </a:solidFill>
              </a:rPr>
              <a:t>II Kor. 5:8-10</a:t>
            </a:r>
            <a:r>
              <a:rPr lang="en-ZA" dirty="0">
                <a:solidFill>
                  <a:srgbClr val="00B050"/>
                </a:solidFill>
              </a:rPr>
              <a:t>	</a:t>
            </a:r>
            <a:r>
              <a:rPr lang="en-ZA" dirty="0" smtClean="0"/>
              <a:t/>
            </a:r>
            <a:br>
              <a:rPr lang="en-ZA" dirty="0" smtClean="0"/>
            </a:br>
            <a:r>
              <a:rPr lang="en-ZA" dirty="0"/>
              <a:t/>
            </a:r>
            <a:br>
              <a:rPr lang="en-ZA" dirty="0"/>
            </a:br>
            <a:r>
              <a:rPr lang="en-ZA" dirty="0" smtClean="0"/>
              <a:t>“</a:t>
            </a:r>
            <a:r>
              <a:rPr lang="en-ZA" i="1" dirty="0" err="1"/>
              <a:t>Ons</a:t>
            </a:r>
            <a:r>
              <a:rPr lang="en-ZA" i="1" dirty="0"/>
              <a:t> is </a:t>
            </a:r>
            <a:r>
              <a:rPr lang="en-ZA" i="1" dirty="0" err="1"/>
              <a:t>vol</a:t>
            </a:r>
            <a:r>
              <a:rPr lang="en-ZA" i="1" dirty="0"/>
              <a:t> </a:t>
            </a:r>
            <a:r>
              <a:rPr lang="en-ZA" i="1" dirty="0" err="1"/>
              <a:t>moed</a:t>
            </a:r>
            <a:r>
              <a:rPr lang="en-ZA" i="1" dirty="0"/>
              <a:t> en </a:t>
            </a:r>
            <a:r>
              <a:rPr lang="en-ZA" i="1" dirty="0" err="1"/>
              <a:t>sou</a:t>
            </a:r>
            <a:r>
              <a:rPr lang="en-ZA" i="1" dirty="0"/>
              <a:t> </a:t>
            </a:r>
            <a:r>
              <a:rPr lang="en-ZA" i="1" dirty="0" err="1"/>
              <a:t>liewer</a:t>
            </a:r>
            <a:r>
              <a:rPr lang="en-ZA" i="1" dirty="0"/>
              <a:t> </a:t>
            </a:r>
            <a:r>
              <a:rPr lang="en-ZA" i="1" dirty="0" err="1"/>
              <a:t>ons</a:t>
            </a:r>
            <a:r>
              <a:rPr lang="en-ZA" i="1" dirty="0"/>
              <a:t> </a:t>
            </a:r>
            <a:r>
              <a:rPr lang="en-ZA" i="1" dirty="0" err="1"/>
              <a:t>verblyf</a:t>
            </a:r>
            <a:r>
              <a:rPr lang="en-ZA" i="1" dirty="0"/>
              <a:t> in die </a:t>
            </a:r>
            <a:r>
              <a:rPr lang="en-ZA" i="1" dirty="0" err="1"/>
              <a:t>liggaam</a:t>
            </a:r>
            <a:r>
              <a:rPr lang="en-ZA" i="1" dirty="0"/>
              <a:t> </a:t>
            </a:r>
            <a:r>
              <a:rPr lang="en-ZA" i="1" dirty="0" err="1"/>
              <a:t>wil</a:t>
            </a:r>
            <a:r>
              <a:rPr lang="en-ZA" i="1" dirty="0"/>
              <a:t> </a:t>
            </a:r>
            <a:r>
              <a:rPr lang="en-ZA" i="1" dirty="0" err="1"/>
              <a:t>verlaat</a:t>
            </a:r>
            <a:r>
              <a:rPr lang="en-ZA" i="1" dirty="0"/>
              <a:t> en by die here </a:t>
            </a:r>
            <a:r>
              <a:rPr lang="en-ZA" i="1" dirty="0" err="1"/>
              <a:t>gaan</a:t>
            </a:r>
            <a:r>
              <a:rPr lang="en-ZA" i="1" dirty="0"/>
              <a:t> </a:t>
            </a:r>
            <a:r>
              <a:rPr lang="en-ZA" i="1" dirty="0" err="1"/>
              <a:t>woon</a:t>
            </a:r>
            <a:r>
              <a:rPr lang="en-ZA" i="1" dirty="0"/>
              <a:t>. </a:t>
            </a:r>
            <a:r>
              <a:rPr lang="en-ZA" i="1" dirty="0" err="1"/>
              <a:t>Maar</a:t>
            </a:r>
            <a:r>
              <a:rPr lang="en-ZA" i="1" dirty="0"/>
              <a:t>, of </a:t>
            </a:r>
            <a:r>
              <a:rPr lang="en-ZA" i="1" dirty="0" err="1"/>
              <a:t>ons</a:t>
            </a:r>
            <a:r>
              <a:rPr lang="en-ZA" i="1" dirty="0"/>
              <a:t> </a:t>
            </a:r>
            <a:r>
              <a:rPr lang="en-ZA" i="1" dirty="0" err="1"/>
              <a:t>hier</a:t>
            </a:r>
            <a:r>
              <a:rPr lang="en-ZA" i="1" dirty="0"/>
              <a:t> </a:t>
            </a:r>
            <a:r>
              <a:rPr lang="en-ZA" i="1" dirty="0" err="1"/>
              <a:t>woon</a:t>
            </a:r>
            <a:r>
              <a:rPr lang="en-ZA" i="1" dirty="0"/>
              <a:t> of </a:t>
            </a:r>
            <a:r>
              <a:rPr lang="en-ZA" i="1" dirty="0" err="1"/>
              <a:t>daar</a:t>
            </a:r>
            <a:r>
              <a:rPr lang="en-ZA" i="1" dirty="0"/>
              <a:t> </a:t>
            </a:r>
            <a:r>
              <a:rPr lang="en-ZA" i="1" dirty="0" err="1"/>
              <a:t>woon</a:t>
            </a:r>
            <a:r>
              <a:rPr lang="en-ZA" i="1" dirty="0"/>
              <a:t>, </a:t>
            </a:r>
            <a:r>
              <a:rPr lang="en-ZA" i="1" dirty="0" err="1"/>
              <a:t>ons</a:t>
            </a:r>
            <a:r>
              <a:rPr lang="en-ZA" i="1" dirty="0"/>
              <a:t> het net </a:t>
            </a:r>
            <a:r>
              <a:rPr lang="en-ZA" i="1" dirty="0" err="1"/>
              <a:t>een</a:t>
            </a:r>
            <a:r>
              <a:rPr lang="en-ZA" i="1" dirty="0"/>
              <a:t> </a:t>
            </a:r>
            <a:r>
              <a:rPr lang="en-ZA" i="1" dirty="0" err="1"/>
              <a:t>wens</a:t>
            </a:r>
            <a:r>
              <a:rPr lang="en-ZA" i="1" dirty="0"/>
              <a:t>, en </a:t>
            </a:r>
            <a:r>
              <a:rPr lang="en-ZA" i="1" dirty="0" err="1"/>
              <a:t>dit</a:t>
            </a:r>
            <a:r>
              <a:rPr lang="en-ZA" i="1" dirty="0"/>
              <a:t> is </a:t>
            </a:r>
            <a:r>
              <a:rPr lang="en-ZA" i="1" dirty="0" err="1"/>
              <a:t>om</a:t>
            </a:r>
            <a:r>
              <a:rPr lang="en-ZA" i="1" dirty="0"/>
              <a:t> </a:t>
            </a:r>
            <a:r>
              <a:rPr lang="en-ZA" i="1" dirty="0" err="1"/>
              <a:t>te</a:t>
            </a:r>
            <a:r>
              <a:rPr lang="en-ZA" i="1" dirty="0"/>
              <a:t> </a:t>
            </a:r>
            <a:r>
              <a:rPr lang="en-ZA" i="1" dirty="0" err="1"/>
              <a:t>lewe</a:t>
            </a:r>
            <a:r>
              <a:rPr lang="en-ZA" i="1" dirty="0"/>
              <a:t> </a:t>
            </a:r>
            <a:r>
              <a:rPr lang="en-ZA" i="1" dirty="0" err="1"/>
              <a:t>soos</a:t>
            </a:r>
            <a:r>
              <a:rPr lang="en-ZA" i="1" dirty="0"/>
              <a:t> </a:t>
            </a:r>
            <a:r>
              <a:rPr lang="en-ZA" i="1" dirty="0" err="1"/>
              <a:t>Hy</a:t>
            </a:r>
            <a:r>
              <a:rPr lang="en-ZA" i="1" dirty="0"/>
              <a:t> </a:t>
            </a:r>
            <a:r>
              <a:rPr lang="en-ZA" i="1" dirty="0" err="1"/>
              <a:t>dit</a:t>
            </a:r>
            <a:r>
              <a:rPr lang="en-ZA" i="1" dirty="0"/>
              <a:t> </a:t>
            </a:r>
            <a:r>
              <a:rPr lang="en-ZA" i="1" dirty="0" err="1"/>
              <a:t>wil</a:t>
            </a:r>
            <a:r>
              <a:rPr lang="en-ZA" i="1" dirty="0"/>
              <a:t>. </a:t>
            </a:r>
            <a:r>
              <a:rPr lang="en-ZA" i="1" dirty="0" err="1"/>
              <a:t>Ons</a:t>
            </a:r>
            <a:r>
              <a:rPr lang="en-ZA" i="1" dirty="0"/>
              <a:t> </a:t>
            </a:r>
            <a:r>
              <a:rPr lang="en-ZA" i="1" dirty="0" err="1"/>
              <a:t>moet</a:t>
            </a:r>
            <a:r>
              <a:rPr lang="en-ZA" i="1" dirty="0"/>
              <a:t> </a:t>
            </a:r>
            <a:r>
              <a:rPr lang="en-ZA" i="1" dirty="0" err="1"/>
              <a:t>immers</a:t>
            </a:r>
            <a:r>
              <a:rPr lang="en-ZA" i="1" dirty="0"/>
              <a:t> </a:t>
            </a:r>
            <a:r>
              <a:rPr lang="en-ZA" i="1" dirty="0" err="1"/>
              <a:t>almal</a:t>
            </a:r>
            <a:r>
              <a:rPr lang="en-ZA" i="1" dirty="0"/>
              <a:t> </a:t>
            </a:r>
            <a:r>
              <a:rPr lang="en-ZA" i="1" dirty="0" err="1"/>
              <a:t>voor</a:t>
            </a:r>
            <a:r>
              <a:rPr lang="en-ZA" i="1" dirty="0"/>
              <a:t> die </a:t>
            </a:r>
            <a:r>
              <a:rPr lang="en-ZA" i="1" dirty="0" err="1"/>
              <a:t>regterstoel</a:t>
            </a:r>
            <a:r>
              <a:rPr lang="en-ZA" i="1" dirty="0"/>
              <a:t> van </a:t>
            </a:r>
            <a:r>
              <a:rPr lang="en-ZA" i="1" dirty="0" err="1"/>
              <a:t>Christus</a:t>
            </a:r>
            <a:r>
              <a:rPr lang="en-ZA" i="1" dirty="0"/>
              <a:t> </a:t>
            </a:r>
            <a:r>
              <a:rPr lang="en-ZA" i="1" dirty="0" err="1"/>
              <a:t>verskyn</a:t>
            </a:r>
            <a:r>
              <a:rPr lang="en-ZA" i="1" dirty="0" smtClean="0"/>
              <a:t>…”</a:t>
            </a:r>
            <a:endParaRPr lang="en-ZA"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ZA" b="1" dirty="0" err="1">
                <a:solidFill>
                  <a:srgbClr val="00B050"/>
                </a:solidFill>
              </a:rPr>
              <a:t>Luk</a:t>
            </a:r>
            <a:r>
              <a:rPr lang="en-ZA" b="1" dirty="0">
                <a:solidFill>
                  <a:srgbClr val="00B050"/>
                </a:solidFill>
              </a:rPr>
              <a:t>. 23:46	</a:t>
            </a:r>
            <a:r>
              <a:rPr lang="en-ZA" b="1" dirty="0" smtClean="0">
                <a:solidFill>
                  <a:srgbClr val="00B050"/>
                </a:solidFill>
              </a:rPr>
              <a:t/>
            </a:r>
            <a:br>
              <a:rPr lang="en-ZA" b="1" dirty="0" smtClean="0">
                <a:solidFill>
                  <a:srgbClr val="00B050"/>
                </a:solidFill>
              </a:rPr>
            </a:br>
            <a:r>
              <a:rPr lang="en-ZA" b="1" dirty="0"/>
              <a:t/>
            </a:r>
            <a:br>
              <a:rPr lang="en-ZA" b="1" dirty="0"/>
            </a:br>
            <a:r>
              <a:rPr lang="en-ZA" i="1" dirty="0" smtClean="0"/>
              <a:t>“</a:t>
            </a:r>
            <a:r>
              <a:rPr lang="en-ZA" i="1" dirty="0"/>
              <a:t>Vader in U </a:t>
            </a:r>
            <a:r>
              <a:rPr lang="en-ZA" i="1" dirty="0" err="1"/>
              <a:t>hande</a:t>
            </a:r>
            <a:r>
              <a:rPr lang="en-ZA" i="1" dirty="0"/>
              <a:t> gee </a:t>
            </a:r>
            <a:r>
              <a:rPr lang="en-ZA" i="1" dirty="0" err="1"/>
              <a:t>Ek</a:t>
            </a:r>
            <a:r>
              <a:rPr lang="en-ZA" i="1" dirty="0"/>
              <a:t> my gees </a:t>
            </a:r>
            <a:r>
              <a:rPr lang="en-ZA" i="1" dirty="0" err="1"/>
              <a:t>oor</a:t>
            </a:r>
            <a:r>
              <a:rPr lang="en-ZA" i="1" dirty="0" smtClean="0"/>
              <a:t>.”</a:t>
            </a:r>
            <a:endParaRPr lang="en-ZA"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ZA" b="1" dirty="0" err="1">
                <a:solidFill>
                  <a:srgbClr val="00B050"/>
                </a:solidFill>
              </a:rPr>
              <a:t>Luk</a:t>
            </a:r>
            <a:r>
              <a:rPr lang="en-ZA" b="1" dirty="0">
                <a:solidFill>
                  <a:srgbClr val="00B050"/>
                </a:solidFill>
              </a:rPr>
              <a:t>. 15:10</a:t>
            </a:r>
            <a:r>
              <a:rPr lang="en-ZA" dirty="0"/>
              <a:t>	</a:t>
            </a:r>
            <a:r>
              <a:rPr lang="en-ZA" dirty="0" smtClean="0"/>
              <a:t/>
            </a:r>
            <a:br>
              <a:rPr lang="en-ZA" dirty="0" smtClean="0"/>
            </a:br>
            <a:r>
              <a:rPr lang="en-ZA" dirty="0"/>
              <a:t/>
            </a:r>
            <a:br>
              <a:rPr lang="en-ZA" dirty="0"/>
            </a:br>
            <a:r>
              <a:rPr lang="en-ZA" i="1" dirty="0" smtClean="0"/>
              <a:t>“</a:t>
            </a:r>
            <a:r>
              <a:rPr lang="en-ZA" i="1" dirty="0"/>
              <a:t>Net so is </a:t>
            </a:r>
            <a:r>
              <a:rPr lang="en-ZA" i="1" dirty="0" err="1"/>
              <a:t>daar</a:t>
            </a:r>
            <a:r>
              <a:rPr lang="en-ZA" i="1" dirty="0"/>
              <a:t> </a:t>
            </a:r>
            <a:r>
              <a:rPr lang="en-ZA" i="1" dirty="0" err="1"/>
              <a:t>blydskap</a:t>
            </a:r>
            <a:r>
              <a:rPr lang="en-ZA" i="1" dirty="0"/>
              <a:t> </a:t>
            </a:r>
            <a:r>
              <a:rPr lang="en-ZA" i="1" dirty="0" err="1"/>
              <a:t>onder</a:t>
            </a:r>
            <a:r>
              <a:rPr lang="en-ZA" i="1" dirty="0"/>
              <a:t> die </a:t>
            </a:r>
            <a:r>
              <a:rPr lang="en-ZA" i="1" dirty="0" err="1"/>
              <a:t>engele</a:t>
            </a:r>
            <a:r>
              <a:rPr lang="en-ZA" i="1" dirty="0"/>
              <a:t> van God </a:t>
            </a:r>
            <a:r>
              <a:rPr lang="en-ZA" i="1" dirty="0" err="1"/>
              <a:t>oor</a:t>
            </a:r>
            <a:r>
              <a:rPr lang="en-ZA" i="1" dirty="0"/>
              <a:t> </a:t>
            </a:r>
            <a:r>
              <a:rPr lang="en-ZA" i="1" dirty="0" err="1"/>
              <a:t>een</a:t>
            </a:r>
            <a:r>
              <a:rPr lang="en-ZA" i="1" dirty="0"/>
              <a:t> </a:t>
            </a:r>
            <a:r>
              <a:rPr lang="en-ZA" i="1" dirty="0" err="1"/>
              <a:t>sondaar</a:t>
            </a:r>
            <a:r>
              <a:rPr lang="en-ZA" i="1" dirty="0"/>
              <a:t> </a:t>
            </a:r>
            <a:r>
              <a:rPr lang="en-ZA" i="1" dirty="0" err="1"/>
              <a:t>wat</a:t>
            </a:r>
            <a:r>
              <a:rPr lang="en-ZA" i="1" dirty="0"/>
              <a:t> </a:t>
            </a:r>
            <a:r>
              <a:rPr lang="en-ZA" i="1" dirty="0" err="1"/>
              <a:t>hom</a:t>
            </a:r>
            <a:r>
              <a:rPr lang="en-ZA" i="1" dirty="0"/>
              <a:t> </a:t>
            </a:r>
            <a:r>
              <a:rPr lang="en-ZA" i="1" dirty="0" err="1"/>
              <a:t>bekeer</a:t>
            </a:r>
            <a:r>
              <a:rPr lang="en-ZA" i="1" dirty="0" smtClean="0"/>
              <a:t>.”</a:t>
            </a:r>
            <a:endParaRPr lang="en-ZA"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ZA" b="1" dirty="0">
                <a:solidFill>
                  <a:srgbClr val="00B050"/>
                </a:solidFill>
              </a:rPr>
              <a:t>Open. 1:17</a:t>
            </a:r>
            <a:r>
              <a:rPr lang="en-ZA" dirty="0">
                <a:solidFill>
                  <a:srgbClr val="00B050"/>
                </a:solidFill>
              </a:rPr>
              <a:t>	</a:t>
            </a:r>
            <a:r>
              <a:rPr lang="en-ZA" dirty="0" smtClean="0"/>
              <a:t/>
            </a:r>
            <a:br>
              <a:rPr lang="en-ZA" dirty="0" smtClean="0"/>
            </a:br>
            <a:r>
              <a:rPr lang="en-ZA" dirty="0"/>
              <a:t/>
            </a:r>
            <a:br>
              <a:rPr lang="en-ZA" dirty="0"/>
            </a:br>
            <a:r>
              <a:rPr lang="en-ZA" i="1" dirty="0" smtClean="0"/>
              <a:t>“</a:t>
            </a:r>
            <a:r>
              <a:rPr lang="en-ZA" i="1" dirty="0"/>
              <a:t>Toe </a:t>
            </a:r>
            <a:r>
              <a:rPr lang="en-ZA" i="1" dirty="0" err="1"/>
              <a:t>ek</a:t>
            </a:r>
            <a:r>
              <a:rPr lang="en-ZA" i="1" dirty="0"/>
              <a:t> </a:t>
            </a:r>
            <a:r>
              <a:rPr lang="en-ZA" i="1" dirty="0" err="1"/>
              <a:t>Hom</a:t>
            </a:r>
            <a:r>
              <a:rPr lang="en-ZA" i="1" dirty="0"/>
              <a:t> </a:t>
            </a:r>
            <a:r>
              <a:rPr lang="en-ZA" i="1" dirty="0" err="1"/>
              <a:t>sien</a:t>
            </a:r>
            <a:r>
              <a:rPr lang="en-ZA" i="1" dirty="0"/>
              <a:t>, het </a:t>
            </a:r>
            <a:r>
              <a:rPr lang="en-ZA" i="1" dirty="0" err="1"/>
              <a:t>ek</a:t>
            </a:r>
            <a:r>
              <a:rPr lang="en-ZA" i="1" dirty="0"/>
              <a:t> by </a:t>
            </a:r>
            <a:r>
              <a:rPr lang="en-ZA" i="1" dirty="0" err="1"/>
              <a:t>sy</a:t>
            </a:r>
            <a:r>
              <a:rPr lang="en-ZA" i="1" dirty="0"/>
              <a:t> </a:t>
            </a:r>
            <a:r>
              <a:rPr lang="en-ZA" i="1" dirty="0" err="1"/>
              <a:t>voete</a:t>
            </a:r>
            <a:r>
              <a:rPr lang="en-ZA" i="1" dirty="0"/>
              <a:t> </a:t>
            </a:r>
            <a:r>
              <a:rPr lang="en-ZA" i="1" dirty="0" err="1"/>
              <a:t>neergeval</a:t>
            </a:r>
            <a:r>
              <a:rPr lang="en-ZA" i="1" dirty="0"/>
              <a:t> en </a:t>
            </a:r>
            <a:r>
              <a:rPr lang="en-ZA" i="1" dirty="0" err="1"/>
              <a:t>bly</a:t>
            </a:r>
            <a:r>
              <a:rPr lang="en-ZA" i="1" dirty="0"/>
              <a:t> </a:t>
            </a:r>
            <a:r>
              <a:rPr lang="en-ZA" i="1" dirty="0" err="1"/>
              <a:t>lê</a:t>
            </a:r>
            <a:r>
              <a:rPr lang="en-ZA" i="1" dirty="0"/>
              <a:t> </a:t>
            </a:r>
            <a:r>
              <a:rPr lang="en-ZA" i="1" dirty="0" err="1"/>
              <a:t>soos</a:t>
            </a:r>
            <a:r>
              <a:rPr lang="en-ZA" i="1" dirty="0"/>
              <a:t> </a:t>
            </a:r>
            <a:r>
              <a:rPr lang="en-ZA" i="1" dirty="0" err="1"/>
              <a:t>een</a:t>
            </a:r>
            <a:r>
              <a:rPr lang="en-ZA" i="1" dirty="0"/>
              <a:t> </a:t>
            </a:r>
            <a:r>
              <a:rPr lang="en-ZA" i="1" dirty="0" err="1"/>
              <a:t>wat</a:t>
            </a:r>
            <a:r>
              <a:rPr lang="en-ZA" i="1" dirty="0"/>
              <a:t> </a:t>
            </a:r>
            <a:r>
              <a:rPr lang="en-ZA" i="1" dirty="0" err="1"/>
              <a:t>dood</a:t>
            </a:r>
            <a:r>
              <a:rPr lang="en-ZA" i="1" dirty="0"/>
              <a:t> is</a:t>
            </a:r>
            <a:r>
              <a:rPr lang="en-ZA" i="1" dirty="0" smtClean="0"/>
              <a:t>.”</a:t>
            </a:r>
            <a:endParaRPr lang="en-ZA"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ZA" b="1" dirty="0" err="1">
                <a:solidFill>
                  <a:srgbClr val="00B050"/>
                </a:solidFill>
              </a:rPr>
              <a:t>Joh</a:t>
            </a:r>
            <a:r>
              <a:rPr lang="en-ZA" b="1" dirty="0">
                <a:solidFill>
                  <a:srgbClr val="00B050"/>
                </a:solidFill>
              </a:rPr>
              <a:t>. 14:2-3</a:t>
            </a:r>
            <a:r>
              <a:rPr lang="en-ZA" dirty="0">
                <a:solidFill>
                  <a:srgbClr val="00B050"/>
                </a:solidFill>
              </a:rPr>
              <a:t>	</a:t>
            </a:r>
            <a:r>
              <a:rPr lang="en-ZA" dirty="0" smtClean="0"/>
              <a:t/>
            </a:r>
            <a:br>
              <a:rPr lang="en-ZA" dirty="0" smtClean="0"/>
            </a:br>
            <a:r>
              <a:rPr lang="en-ZA" i="1" dirty="0" smtClean="0"/>
              <a:t>“</a:t>
            </a:r>
            <a:r>
              <a:rPr lang="en-ZA" i="1" dirty="0"/>
              <a:t>In die </a:t>
            </a:r>
            <a:r>
              <a:rPr lang="en-ZA" i="1" dirty="0" err="1"/>
              <a:t>huis</a:t>
            </a:r>
            <a:r>
              <a:rPr lang="en-ZA" i="1" dirty="0"/>
              <a:t> van my Vader is </a:t>
            </a:r>
            <a:r>
              <a:rPr lang="en-ZA" i="1" dirty="0" err="1"/>
              <a:t>daar</a:t>
            </a:r>
            <a:r>
              <a:rPr lang="en-ZA" i="1" dirty="0"/>
              <a:t> </a:t>
            </a:r>
            <a:r>
              <a:rPr lang="en-ZA" i="1" dirty="0" err="1"/>
              <a:t>baie</a:t>
            </a:r>
            <a:r>
              <a:rPr lang="en-ZA" i="1" dirty="0"/>
              <a:t> </a:t>
            </a:r>
            <a:r>
              <a:rPr lang="en-ZA" i="1" dirty="0" err="1"/>
              <a:t>woonplek</a:t>
            </a:r>
            <a:r>
              <a:rPr lang="en-ZA" i="1" dirty="0"/>
              <a:t>. As </a:t>
            </a:r>
            <a:r>
              <a:rPr lang="en-ZA" i="1" dirty="0" err="1"/>
              <a:t>dit</a:t>
            </a:r>
            <a:r>
              <a:rPr lang="en-ZA" i="1" dirty="0"/>
              <a:t> </a:t>
            </a:r>
            <a:r>
              <a:rPr lang="en-ZA" i="1" dirty="0" err="1"/>
              <a:t>nie</a:t>
            </a:r>
            <a:r>
              <a:rPr lang="en-ZA" i="1" dirty="0"/>
              <a:t> so was </a:t>
            </a:r>
            <a:r>
              <a:rPr lang="en-ZA" i="1" dirty="0" err="1"/>
              <a:t>nie</a:t>
            </a:r>
            <a:r>
              <a:rPr lang="en-ZA" i="1" dirty="0"/>
              <a:t>, </a:t>
            </a:r>
            <a:r>
              <a:rPr lang="en-ZA" i="1" dirty="0" err="1"/>
              <a:t>sou</a:t>
            </a:r>
            <a:r>
              <a:rPr lang="en-ZA" i="1" dirty="0"/>
              <a:t> </a:t>
            </a:r>
            <a:r>
              <a:rPr lang="en-ZA" i="1" dirty="0" err="1"/>
              <a:t>Ek</a:t>
            </a:r>
            <a:r>
              <a:rPr lang="en-ZA" i="1" dirty="0"/>
              <a:t> </a:t>
            </a:r>
            <a:r>
              <a:rPr lang="en-ZA" i="1" dirty="0" err="1"/>
              <a:t>nie</a:t>
            </a:r>
            <a:r>
              <a:rPr lang="en-ZA" i="1" dirty="0"/>
              <a:t> </a:t>
            </a:r>
            <a:r>
              <a:rPr lang="en-ZA" i="1" dirty="0" err="1"/>
              <a:t>vir</a:t>
            </a:r>
            <a:r>
              <a:rPr lang="en-ZA" i="1" dirty="0"/>
              <a:t> </a:t>
            </a:r>
            <a:r>
              <a:rPr lang="en-ZA" i="1" dirty="0" err="1"/>
              <a:t>julle</a:t>
            </a:r>
            <a:r>
              <a:rPr lang="en-ZA" i="1" dirty="0"/>
              <a:t> </a:t>
            </a:r>
            <a:r>
              <a:rPr lang="en-ZA" i="1" dirty="0" err="1"/>
              <a:t>gesê</a:t>
            </a:r>
            <a:r>
              <a:rPr lang="en-ZA" i="1" dirty="0"/>
              <a:t> het </a:t>
            </a:r>
            <a:r>
              <a:rPr lang="en-ZA" i="1" dirty="0" err="1"/>
              <a:t>Ek</a:t>
            </a:r>
            <a:r>
              <a:rPr lang="en-ZA" i="1" dirty="0"/>
              <a:t> </a:t>
            </a:r>
            <a:r>
              <a:rPr lang="en-ZA" i="1" dirty="0" err="1"/>
              <a:t>gaan</a:t>
            </a:r>
            <a:r>
              <a:rPr lang="en-ZA" i="1" dirty="0"/>
              <a:t> </a:t>
            </a:r>
            <a:r>
              <a:rPr lang="en-ZA" i="1" dirty="0" err="1"/>
              <a:t>om</a:t>
            </a:r>
            <a:r>
              <a:rPr lang="en-ZA" i="1" dirty="0"/>
              <a:t> </a:t>
            </a:r>
            <a:r>
              <a:rPr lang="en-ZA" i="1" dirty="0" err="1"/>
              <a:t>vir</a:t>
            </a:r>
            <a:r>
              <a:rPr lang="en-ZA" i="1" dirty="0"/>
              <a:t> </a:t>
            </a:r>
            <a:r>
              <a:rPr lang="en-ZA" i="1" dirty="0" err="1"/>
              <a:t>julle</a:t>
            </a:r>
            <a:r>
              <a:rPr lang="en-ZA" i="1" dirty="0"/>
              <a:t> </a:t>
            </a:r>
            <a:r>
              <a:rPr lang="en-ZA" i="1" dirty="0" err="1"/>
              <a:t>plek</a:t>
            </a:r>
            <a:r>
              <a:rPr lang="en-ZA" i="1" dirty="0"/>
              <a:t> </a:t>
            </a:r>
            <a:r>
              <a:rPr lang="en-ZA" i="1" dirty="0" err="1"/>
              <a:t>gereed</a:t>
            </a:r>
            <a:r>
              <a:rPr lang="en-ZA" i="1" dirty="0"/>
              <a:t> </a:t>
            </a:r>
            <a:r>
              <a:rPr lang="en-ZA" i="1" dirty="0" err="1"/>
              <a:t>te</a:t>
            </a:r>
            <a:r>
              <a:rPr lang="en-ZA" i="1" dirty="0"/>
              <a:t> </a:t>
            </a:r>
            <a:r>
              <a:rPr lang="en-ZA" i="1" dirty="0" err="1"/>
              <a:t>maak</a:t>
            </a:r>
            <a:r>
              <a:rPr lang="en-ZA" i="1" dirty="0"/>
              <a:t> </a:t>
            </a:r>
            <a:r>
              <a:rPr lang="en-ZA" i="1" dirty="0" err="1"/>
              <a:t>nie</a:t>
            </a:r>
            <a:r>
              <a:rPr lang="en-ZA" i="1" dirty="0"/>
              <a:t>. En as </a:t>
            </a:r>
            <a:r>
              <a:rPr lang="en-ZA" i="1" dirty="0" err="1"/>
              <a:t>Ek</a:t>
            </a:r>
            <a:r>
              <a:rPr lang="en-ZA" i="1" dirty="0"/>
              <a:t> </a:t>
            </a:r>
            <a:r>
              <a:rPr lang="en-ZA" i="1" dirty="0" err="1"/>
              <a:t>gegaan</a:t>
            </a:r>
            <a:r>
              <a:rPr lang="en-ZA" i="1" dirty="0"/>
              <a:t> het en </a:t>
            </a:r>
            <a:r>
              <a:rPr lang="en-ZA" i="1" dirty="0" err="1"/>
              <a:t>vir</a:t>
            </a:r>
            <a:r>
              <a:rPr lang="en-ZA" i="1" dirty="0"/>
              <a:t> </a:t>
            </a:r>
            <a:r>
              <a:rPr lang="en-ZA" i="1" dirty="0" err="1"/>
              <a:t>julle</a:t>
            </a:r>
            <a:r>
              <a:rPr lang="en-ZA" i="1" dirty="0"/>
              <a:t> </a:t>
            </a:r>
            <a:r>
              <a:rPr lang="en-ZA" i="1" dirty="0" err="1"/>
              <a:t>plek</a:t>
            </a:r>
            <a:r>
              <a:rPr lang="en-ZA" i="1" dirty="0"/>
              <a:t> </a:t>
            </a:r>
            <a:r>
              <a:rPr lang="en-ZA" i="1" dirty="0" err="1"/>
              <a:t>gereed</a:t>
            </a:r>
            <a:r>
              <a:rPr lang="en-ZA" i="1" dirty="0"/>
              <a:t> </a:t>
            </a:r>
            <a:r>
              <a:rPr lang="en-ZA" i="1" dirty="0" err="1"/>
              <a:t>gemaak</a:t>
            </a:r>
            <a:r>
              <a:rPr lang="en-ZA" i="1" dirty="0"/>
              <a:t> het, </a:t>
            </a:r>
            <a:r>
              <a:rPr lang="en-ZA" i="1" dirty="0" err="1"/>
              <a:t>kom</a:t>
            </a:r>
            <a:r>
              <a:rPr lang="en-ZA" i="1" dirty="0"/>
              <a:t> </a:t>
            </a:r>
            <a:r>
              <a:rPr lang="en-ZA" i="1" dirty="0" err="1"/>
              <a:t>Ek</a:t>
            </a:r>
            <a:r>
              <a:rPr lang="en-ZA" i="1" dirty="0"/>
              <a:t> </a:t>
            </a:r>
            <a:r>
              <a:rPr lang="en-ZA" i="1" dirty="0" err="1"/>
              <a:t>terug</a:t>
            </a:r>
            <a:r>
              <a:rPr lang="en-ZA" i="1" dirty="0"/>
              <a:t> en </a:t>
            </a:r>
            <a:r>
              <a:rPr lang="en-ZA" i="1" dirty="0" err="1"/>
              <a:t>sal</a:t>
            </a:r>
            <a:r>
              <a:rPr lang="en-ZA" i="1" dirty="0"/>
              <a:t> </a:t>
            </a:r>
            <a:r>
              <a:rPr lang="en-ZA" i="1" dirty="0" err="1"/>
              <a:t>julle</a:t>
            </a:r>
            <a:r>
              <a:rPr lang="en-ZA" i="1" dirty="0"/>
              <a:t> </a:t>
            </a:r>
            <a:r>
              <a:rPr lang="en-ZA" i="1" dirty="0" err="1"/>
              <a:t>na</a:t>
            </a:r>
            <a:r>
              <a:rPr lang="en-ZA" i="1" dirty="0"/>
              <a:t> My toe </a:t>
            </a:r>
            <a:r>
              <a:rPr lang="en-ZA" i="1" dirty="0" err="1"/>
              <a:t>neem</a:t>
            </a:r>
            <a:r>
              <a:rPr lang="en-ZA" i="1" dirty="0"/>
              <a:t>, </a:t>
            </a:r>
            <a:r>
              <a:rPr lang="en-ZA" i="1" dirty="0" err="1"/>
              <a:t>sodat</a:t>
            </a:r>
            <a:r>
              <a:rPr lang="en-ZA" i="1" dirty="0"/>
              <a:t> </a:t>
            </a:r>
            <a:r>
              <a:rPr lang="en-ZA" i="1" dirty="0" err="1"/>
              <a:t>julle</a:t>
            </a:r>
            <a:r>
              <a:rPr lang="en-ZA" i="1" dirty="0"/>
              <a:t> </a:t>
            </a:r>
            <a:r>
              <a:rPr lang="en-ZA" i="1" dirty="0" err="1"/>
              <a:t>ook</a:t>
            </a:r>
            <a:r>
              <a:rPr lang="en-ZA" i="1" dirty="0"/>
              <a:t> </a:t>
            </a:r>
            <a:r>
              <a:rPr lang="en-ZA" i="1" dirty="0" err="1"/>
              <a:t>kan</a:t>
            </a:r>
            <a:r>
              <a:rPr lang="en-ZA" i="1" dirty="0"/>
              <a:t> </a:t>
            </a:r>
            <a:r>
              <a:rPr lang="en-ZA" i="1" dirty="0" err="1"/>
              <a:t>wees</a:t>
            </a:r>
            <a:r>
              <a:rPr lang="en-ZA" i="1" dirty="0"/>
              <a:t> </a:t>
            </a:r>
            <a:r>
              <a:rPr lang="en-ZA" i="1" dirty="0" err="1"/>
              <a:t>waar</a:t>
            </a:r>
            <a:r>
              <a:rPr lang="en-ZA" i="1" dirty="0"/>
              <a:t> </a:t>
            </a:r>
            <a:r>
              <a:rPr lang="en-ZA" i="1" dirty="0" err="1"/>
              <a:t>Ek</a:t>
            </a:r>
            <a:r>
              <a:rPr lang="en-ZA" i="1" dirty="0"/>
              <a:t> is</a:t>
            </a:r>
            <a:r>
              <a:rPr lang="en-ZA" i="1" dirty="0" smtClean="0"/>
              <a:t>.”</a:t>
            </a:r>
            <a:endParaRPr lang="en-Z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ZA" b="1" dirty="0">
                <a:solidFill>
                  <a:srgbClr val="00B050"/>
                </a:solidFill>
              </a:rPr>
              <a:t>I Kor. 15:51-52	</a:t>
            </a:r>
            <a:r>
              <a:rPr lang="en-ZA" b="1" dirty="0" smtClean="0"/>
              <a:t/>
            </a:r>
            <a:br>
              <a:rPr lang="en-ZA" b="1" dirty="0" smtClean="0"/>
            </a:br>
            <a:r>
              <a:rPr lang="en-ZA" b="1" dirty="0"/>
              <a:t/>
            </a:r>
            <a:br>
              <a:rPr lang="en-ZA" b="1" dirty="0"/>
            </a:br>
            <a:r>
              <a:rPr lang="en-ZA" i="1" dirty="0" smtClean="0"/>
              <a:t>“</a:t>
            </a:r>
            <a:r>
              <a:rPr lang="en-ZA" i="1" dirty="0" err="1"/>
              <a:t>Ons</a:t>
            </a:r>
            <a:r>
              <a:rPr lang="en-ZA" i="1" dirty="0"/>
              <a:t> </a:t>
            </a:r>
            <a:r>
              <a:rPr lang="en-ZA" i="1" dirty="0" err="1"/>
              <a:t>sal</a:t>
            </a:r>
            <a:r>
              <a:rPr lang="en-ZA" i="1" dirty="0"/>
              <a:t> </a:t>
            </a:r>
            <a:r>
              <a:rPr lang="en-ZA" i="1" dirty="0" err="1"/>
              <a:t>nie</a:t>
            </a:r>
            <a:r>
              <a:rPr lang="en-ZA" i="1" dirty="0"/>
              <a:t> </a:t>
            </a:r>
            <a:r>
              <a:rPr lang="en-ZA" i="1" dirty="0" err="1"/>
              <a:t>almal</a:t>
            </a:r>
            <a:r>
              <a:rPr lang="en-ZA" i="1" dirty="0"/>
              <a:t> </a:t>
            </a:r>
            <a:r>
              <a:rPr lang="en-ZA" i="1" dirty="0" err="1"/>
              <a:t>sterwe</a:t>
            </a:r>
            <a:r>
              <a:rPr lang="en-ZA" i="1" dirty="0"/>
              <a:t> </a:t>
            </a:r>
            <a:r>
              <a:rPr lang="en-ZA" i="1" dirty="0" err="1"/>
              <a:t>nie</a:t>
            </a:r>
            <a:r>
              <a:rPr lang="en-ZA" i="1" dirty="0"/>
              <a:t>, </a:t>
            </a:r>
            <a:r>
              <a:rPr lang="en-ZA" i="1" dirty="0" err="1"/>
              <a:t>maar</a:t>
            </a:r>
            <a:r>
              <a:rPr lang="en-ZA" i="1" dirty="0"/>
              <a:t> </a:t>
            </a:r>
            <a:r>
              <a:rPr lang="en-ZA" i="1" dirty="0" err="1"/>
              <a:t>ons</a:t>
            </a:r>
            <a:r>
              <a:rPr lang="en-ZA" i="1" dirty="0"/>
              <a:t> </a:t>
            </a:r>
            <a:r>
              <a:rPr lang="en-ZA" i="1" dirty="0" err="1"/>
              <a:t>sal</a:t>
            </a:r>
            <a:r>
              <a:rPr lang="en-ZA" i="1" dirty="0"/>
              <a:t> </a:t>
            </a:r>
            <a:r>
              <a:rPr lang="en-ZA" i="1" dirty="0" err="1"/>
              <a:t>almal</a:t>
            </a:r>
            <a:r>
              <a:rPr lang="en-ZA" i="1" dirty="0"/>
              <a:t> </a:t>
            </a:r>
            <a:r>
              <a:rPr lang="en-ZA" i="1" dirty="0" err="1"/>
              <a:t>verander</a:t>
            </a:r>
            <a:r>
              <a:rPr lang="en-ZA" i="1" dirty="0"/>
              <a:t> word. By die </a:t>
            </a:r>
            <a:r>
              <a:rPr lang="en-ZA" i="1" dirty="0" err="1"/>
              <a:t>laaste</a:t>
            </a:r>
            <a:r>
              <a:rPr lang="en-ZA" i="1" dirty="0"/>
              <a:t> </a:t>
            </a:r>
            <a:r>
              <a:rPr lang="en-ZA" i="1" dirty="0" err="1"/>
              <a:t>trompet</a:t>
            </a:r>
            <a:r>
              <a:rPr lang="en-ZA" i="1" dirty="0"/>
              <a:t> </a:t>
            </a:r>
            <a:r>
              <a:rPr lang="en-ZA" i="1" dirty="0" err="1"/>
              <a:t>sal</a:t>
            </a:r>
            <a:r>
              <a:rPr lang="en-ZA" i="1" dirty="0"/>
              <a:t> </a:t>
            </a:r>
            <a:r>
              <a:rPr lang="en-ZA" i="1" dirty="0" err="1"/>
              <a:t>dit</a:t>
            </a:r>
            <a:r>
              <a:rPr lang="en-ZA" i="1" dirty="0"/>
              <a:t> in 'n </a:t>
            </a:r>
            <a:r>
              <a:rPr lang="en-ZA" i="1" dirty="0" err="1"/>
              <a:t>oomblik</a:t>
            </a:r>
            <a:r>
              <a:rPr lang="en-ZA" i="1" dirty="0"/>
              <a:t>, in 'n </a:t>
            </a:r>
            <a:r>
              <a:rPr lang="en-ZA" i="1" dirty="0" err="1"/>
              <a:t>gebeur</a:t>
            </a:r>
            <a:r>
              <a:rPr lang="en-ZA" i="1" dirty="0" smtClean="0"/>
              <a:t>…”</a:t>
            </a:r>
            <a:endParaRPr lang="en-Z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ZA" b="1" dirty="0" err="1">
                <a:solidFill>
                  <a:srgbClr val="00B050"/>
                </a:solidFill>
              </a:rPr>
              <a:t>Luk</a:t>
            </a:r>
            <a:r>
              <a:rPr lang="en-ZA" b="1" dirty="0">
                <a:solidFill>
                  <a:srgbClr val="00B050"/>
                </a:solidFill>
              </a:rPr>
              <a:t>. 23:43</a:t>
            </a:r>
            <a:r>
              <a:rPr lang="en-ZA" i="1" dirty="0">
                <a:solidFill>
                  <a:srgbClr val="00B050"/>
                </a:solidFill>
              </a:rPr>
              <a:t>	</a:t>
            </a:r>
            <a:r>
              <a:rPr lang="en-ZA" i="1" dirty="0" smtClean="0"/>
              <a:t/>
            </a:r>
            <a:br>
              <a:rPr lang="en-ZA" i="1" dirty="0" smtClean="0"/>
            </a:br>
            <a:r>
              <a:rPr lang="en-ZA" i="1" dirty="0"/>
              <a:t/>
            </a:r>
            <a:br>
              <a:rPr lang="en-ZA" i="1" dirty="0"/>
            </a:br>
            <a:r>
              <a:rPr lang="en-ZA" i="1" dirty="0" smtClean="0"/>
              <a:t>“</a:t>
            </a:r>
            <a:r>
              <a:rPr lang="en-ZA" i="1" dirty="0" err="1"/>
              <a:t>Ek</a:t>
            </a:r>
            <a:r>
              <a:rPr lang="en-ZA" i="1" dirty="0"/>
              <a:t> </a:t>
            </a:r>
            <a:r>
              <a:rPr lang="en-ZA" i="1" dirty="0" err="1"/>
              <a:t>verseker</a:t>
            </a:r>
            <a:r>
              <a:rPr lang="en-ZA" i="1" dirty="0"/>
              <a:t> </a:t>
            </a:r>
            <a:r>
              <a:rPr lang="en-ZA" i="1" dirty="0" err="1"/>
              <a:t>jou</a:t>
            </a:r>
            <a:r>
              <a:rPr lang="en-ZA" i="1" dirty="0"/>
              <a:t>: </a:t>
            </a:r>
            <a:r>
              <a:rPr lang="en-ZA" i="1" dirty="0" err="1"/>
              <a:t>Vandag</a:t>
            </a:r>
            <a:r>
              <a:rPr lang="en-ZA" i="1" dirty="0"/>
              <a:t> </a:t>
            </a:r>
            <a:r>
              <a:rPr lang="en-ZA" i="1" dirty="0" err="1"/>
              <a:t>sal</a:t>
            </a:r>
            <a:r>
              <a:rPr lang="en-ZA" i="1" dirty="0"/>
              <a:t> </a:t>
            </a:r>
            <a:r>
              <a:rPr lang="en-ZA" i="1" dirty="0" err="1"/>
              <a:t>jy</a:t>
            </a:r>
            <a:r>
              <a:rPr lang="en-ZA" i="1" dirty="0"/>
              <a:t> </a:t>
            </a:r>
            <a:r>
              <a:rPr lang="en-ZA" i="1" dirty="0" err="1"/>
              <a:t>saam</a:t>
            </a:r>
            <a:r>
              <a:rPr lang="en-ZA" i="1" dirty="0"/>
              <a:t> met My in die </a:t>
            </a:r>
            <a:r>
              <a:rPr lang="en-ZA" i="1" dirty="0" err="1"/>
              <a:t>paradys</a:t>
            </a:r>
            <a:r>
              <a:rPr lang="en-ZA" i="1" dirty="0"/>
              <a:t> </a:t>
            </a:r>
            <a:r>
              <a:rPr lang="en-ZA" i="1" dirty="0" err="1"/>
              <a:t>wees</a:t>
            </a:r>
            <a:r>
              <a:rPr lang="en-ZA" i="1" dirty="0" smtClean="0"/>
              <a:t>.”</a:t>
            </a:r>
            <a:endParaRPr lang="en-Z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ZA" b="1" dirty="0">
                <a:solidFill>
                  <a:srgbClr val="00B050"/>
                </a:solidFill>
              </a:rPr>
              <a:t>Ps. 16:6	</a:t>
            </a:r>
            <a:r>
              <a:rPr lang="en-ZA" i="1" dirty="0">
                <a:solidFill>
                  <a:srgbClr val="00B050"/>
                </a:solidFill>
              </a:rPr>
              <a:t>	</a:t>
            </a:r>
            <a:r>
              <a:rPr lang="en-ZA" i="1" dirty="0" smtClean="0">
                <a:solidFill>
                  <a:srgbClr val="00B050"/>
                </a:solidFill>
              </a:rPr>
              <a:t/>
            </a:r>
            <a:br>
              <a:rPr lang="en-ZA" i="1" dirty="0" smtClean="0">
                <a:solidFill>
                  <a:srgbClr val="00B050"/>
                </a:solidFill>
              </a:rPr>
            </a:br>
            <a:r>
              <a:rPr lang="en-ZA" i="1" dirty="0"/>
              <a:t/>
            </a:r>
            <a:br>
              <a:rPr lang="en-ZA" i="1" dirty="0"/>
            </a:br>
            <a:r>
              <a:rPr lang="en-ZA" i="1" dirty="0" smtClean="0"/>
              <a:t>“</a:t>
            </a:r>
            <a:r>
              <a:rPr lang="en-ZA" i="1" dirty="0"/>
              <a:t>'n </a:t>
            </a:r>
            <a:r>
              <a:rPr lang="en-ZA" i="1" dirty="0" err="1"/>
              <a:t>Pragtige</a:t>
            </a:r>
            <a:r>
              <a:rPr lang="en-ZA" i="1" dirty="0"/>
              <a:t> </a:t>
            </a:r>
            <a:r>
              <a:rPr lang="en-ZA" i="1" dirty="0" err="1"/>
              <a:t>deel</a:t>
            </a:r>
            <a:r>
              <a:rPr lang="en-ZA" i="1" dirty="0"/>
              <a:t> is </a:t>
            </a:r>
            <a:r>
              <a:rPr lang="en-ZA" i="1" dirty="0" err="1"/>
              <a:t>vir</a:t>
            </a:r>
            <a:r>
              <a:rPr lang="en-ZA" i="1" dirty="0"/>
              <a:t> my </a:t>
            </a:r>
            <a:r>
              <a:rPr lang="en-ZA" i="1" dirty="0" err="1"/>
              <a:t>afgemeet</a:t>
            </a:r>
            <a:r>
              <a:rPr lang="en-ZA" i="1" dirty="0"/>
              <a:t>, </a:t>
            </a:r>
            <a:r>
              <a:rPr lang="en-ZA" i="1" dirty="0" err="1"/>
              <a:t>ja</a:t>
            </a:r>
            <a:r>
              <a:rPr lang="en-ZA" i="1" dirty="0"/>
              <a:t>, </a:t>
            </a:r>
            <a:r>
              <a:rPr lang="en-ZA" i="1" dirty="0" err="1"/>
              <a:t>wat</a:t>
            </a:r>
            <a:r>
              <a:rPr lang="en-ZA" i="1" dirty="0"/>
              <a:t> </a:t>
            </a:r>
            <a:r>
              <a:rPr lang="en-ZA" i="1" dirty="0" err="1"/>
              <a:t>ek</a:t>
            </a:r>
            <a:r>
              <a:rPr lang="en-ZA" i="1" dirty="0"/>
              <a:t> </a:t>
            </a:r>
            <a:r>
              <a:rPr lang="en-ZA" i="1" dirty="0" err="1"/>
              <a:t>ontvang</a:t>
            </a:r>
            <a:r>
              <a:rPr lang="en-ZA" i="1" dirty="0"/>
              <a:t> het, is </a:t>
            </a:r>
            <a:r>
              <a:rPr lang="en-ZA" i="1" dirty="0" err="1"/>
              <a:t>vir</a:t>
            </a:r>
            <a:r>
              <a:rPr lang="en-ZA" i="1" dirty="0"/>
              <a:t> my </a:t>
            </a:r>
            <a:r>
              <a:rPr lang="en-ZA" i="1" dirty="0" err="1"/>
              <a:t>mooi</a:t>
            </a:r>
            <a:r>
              <a:rPr lang="en-ZA" i="1" dirty="0" smtClean="0"/>
              <a:t>.”</a:t>
            </a:r>
            <a:endParaRPr lang="en-Z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ZA" b="1" dirty="0">
                <a:solidFill>
                  <a:srgbClr val="00B050"/>
                </a:solidFill>
              </a:rPr>
              <a:t>Matt. 7:21</a:t>
            </a:r>
            <a:r>
              <a:rPr lang="en-ZA" i="1" dirty="0"/>
              <a:t>	</a:t>
            </a:r>
            <a:r>
              <a:rPr lang="en-ZA" i="1" dirty="0" smtClean="0"/>
              <a:t/>
            </a:r>
            <a:br>
              <a:rPr lang="en-ZA" i="1" dirty="0" smtClean="0"/>
            </a:br>
            <a:r>
              <a:rPr lang="en-ZA" i="1" dirty="0"/>
              <a:t/>
            </a:r>
            <a:br>
              <a:rPr lang="en-ZA" i="1" dirty="0"/>
            </a:br>
            <a:r>
              <a:rPr lang="en-ZA" i="1" dirty="0" smtClean="0"/>
              <a:t>“</a:t>
            </a:r>
            <a:r>
              <a:rPr lang="en-ZA" i="1" dirty="0" err="1"/>
              <a:t>Nie</a:t>
            </a:r>
            <a:r>
              <a:rPr lang="en-ZA" i="1" dirty="0"/>
              <a:t> </a:t>
            </a:r>
            <a:r>
              <a:rPr lang="en-ZA" i="1" dirty="0" err="1"/>
              <a:t>elkeen</a:t>
            </a:r>
            <a:r>
              <a:rPr lang="en-ZA" i="1" dirty="0"/>
              <a:t> </a:t>
            </a:r>
            <a:r>
              <a:rPr lang="en-ZA" i="1" dirty="0" err="1"/>
              <a:t>wat</a:t>
            </a:r>
            <a:r>
              <a:rPr lang="en-ZA" i="1" dirty="0"/>
              <a:t> </a:t>
            </a:r>
            <a:r>
              <a:rPr lang="en-ZA" i="1" dirty="0" err="1"/>
              <a:t>vir</a:t>
            </a:r>
            <a:r>
              <a:rPr lang="en-ZA" i="1" dirty="0"/>
              <a:t> My </a:t>
            </a:r>
            <a:r>
              <a:rPr lang="en-ZA" i="1" dirty="0" err="1"/>
              <a:t>sê</a:t>
            </a:r>
            <a:r>
              <a:rPr lang="en-ZA" i="1" dirty="0"/>
              <a:t>: ‘Here, Here’, </a:t>
            </a:r>
            <a:r>
              <a:rPr lang="en-ZA" i="1" dirty="0" err="1"/>
              <a:t>sal</a:t>
            </a:r>
            <a:r>
              <a:rPr lang="en-ZA" i="1" dirty="0"/>
              <a:t> in die </a:t>
            </a:r>
            <a:r>
              <a:rPr lang="en-ZA" i="1" dirty="0" err="1"/>
              <a:t>koninkryk</a:t>
            </a:r>
            <a:r>
              <a:rPr lang="en-ZA" i="1" dirty="0"/>
              <a:t> van die </a:t>
            </a:r>
            <a:r>
              <a:rPr lang="en-ZA" i="1" dirty="0" err="1"/>
              <a:t>hemel</a:t>
            </a:r>
            <a:r>
              <a:rPr lang="en-ZA" i="1" dirty="0"/>
              <a:t> </a:t>
            </a:r>
            <a:r>
              <a:rPr lang="en-ZA" i="1" dirty="0" err="1"/>
              <a:t>ingaan</a:t>
            </a:r>
            <a:r>
              <a:rPr lang="en-ZA" i="1" dirty="0"/>
              <a:t> </a:t>
            </a:r>
            <a:r>
              <a:rPr lang="en-ZA" i="1" dirty="0" err="1"/>
              <a:t>nie</a:t>
            </a:r>
            <a:r>
              <a:rPr lang="en-ZA" i="1" dirty="0"/>
              <a:t>, </a:t>
            </a:r>
            <a:r>
              <a:rPr lang="en-ZA" i="1" dirty="0" err="1"/>
              <a:t>maar</a:t>
            </a:r>
            <a:r>
              <a:rPr lang="en-ZA" i="1" dirty="0"/>
              <a:t> net </a:t>
            </a:r>
            <a:r>
              <a:rPr lang="en-ZA" i="1" dirty="0" err="1"/>
              <a:t>hy</a:t>
            </a:r>
            <a:r>
              <a:rPr lang="en-ZA" i="1" dirty="0"/>
              <a:t> </a:t>
            </a:r>
            <a:r>
              <a:rPr lang="en-ZA" i="1" dirty="0" err="1"/>
              <a:t>wat</a:t>
            </a:r>
            <a:r>
              <a:rPr lang="en-ZA" i="1" dirty="0"/>
              <a:t> die </a:t>
            </a:r>
            <a:r>
              <a:rPr lang="en-ZA" i="1" dirty="0" err="1"/>
              <a:t>wil</a:t>
            </a:r>
            <a:r>
              <a:rPr lang="en-ZA" i="1" dirty="0"/>
              <a:t> </a:t>
            </a:r>
            <a:r>
              <a:rPr lang="en-ZA" i="1" dirty="0" err="1"/>
              <a:t>doen</a:t>
            </a:r>
            <a:r>
              <a:rPr lang="en-ZA" i="1" dirty="0"/>
              <a:t> van my Vader </a:t>
            </a:r>
            <a:r>
              <a:rPr lang="en-ZA" i="1" dirty="0" err="1"/>
              <a:t>wat</a:t>
            </a:r>
            <a:r>
              <a:rPr lang="en-ZA" i="1" dirty="0"/>
              <a:t> in die </a:t>
            </a:r>
            <a:r>
              <a:rPr lang="en-ZA" i="1" dirty="0" err="1"/>
              <a:t>hemel</a:t>
            </a:r>
            <a:r>
              <a:rPr lang="en-ZA" i="1" dirty="0"/>
              <a:t> is</a:t>
            </a:r>
            <a:r>
              <a:rPr lang="en-ZA" i="1" dirty="0" smtClean="0"/>
              <a:t>.”</a:t>
            </a:r>
            <a:endParaRPr lang="en-ZA"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29</Words>
  <Application>Microsoft Office PowerPoint</Application>
  <PresentationFormat>On-screen Show (4:3)</PresentationFormat>
  <Paragraphs>9</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Slide 1</vt:lpstr>
      <vt:lpstr>Joh. 14:2-3  “In die huis van my Vader is daar baie woonplek. As dit nie so was nie, sou Ek nie vir julle gesê het Ek gaan om vir julle plek gereed te maak nie. En as Ek gegaan het en vir julle plek gereed gemaak het, kom Ek terug en sal julle na My toe neem, sodat julle ook kan wees waar Ek is.”</vt:lpstr>
      <vt:lpstr>I Kor. 15:51-52   “Ons sal nie almal sterwe nie, maar ons sal almal verander word. By die laaste trompet sal dit in 'n oomblik, in 'n gebeur…”</vt:lpstr>
      <vt:lpstr>Slide 4</vt:lpstr>
      <vt:lpstr>Luk. 23:43   “Ek verseker jou: Vandag sal jy saam met My in die paradys wees.”</vt:lpstr>
      <vt:lpstr>Slide 6</vt:lpstr>
      <vt:lpstr>Ps. 16:6    “'n Pragtige deel is vir my afgemeet, ja, wat ek ontvang het, is vir my mooi.”</vt:lpstr>
      <vt:lpstr>Slide 8</vt:lpstr>
      <vt:lpstr>Matt. 7:21   “Nie elkeen wat vir My sê: ‘Here, Here’, sal in die koninkryk van die hemel ingaan nie, maar net hy wat die wil doen van my Vader wat in die hemel is.”</vt:lpstr>
      <vt:lpstr>Slide 10</vt:lpstr>
      <vt:lpstr>II Kor. 5:8-10   “Ons is vol moed en sou liewer ons verblyf in die liggaam wil verlaat en by die here gaan woon. Maar, of ons hier woon of daar woon, ons het net een wens, en dit is om te lewe soos Hy dit wil. Ons moet immers almal voor die regterstoel van Christus verskyn…”</vt:lpstr>
      <vt:lpstr>Slide 12</vt:lpstr>
      <vt:lpstr>Luk. 23:46   “Vader in U hande gee Ek my gees oor.”</vt:lpstr>
      <vt:lpstr>Slide 14</vt:lpstr>
      <vt:lpstr>Luk. 15:10   “Net so is daar blydskap onder die engele van God oor een sondaar wat hom bekeer.”</vt:lpstr>
      <vt:lpstr>Slide 16</vt:lpstr>
      <vt:lpstr>Open. 1:17   “Toe ek Hom sien, het ek by sy voete neergeval en bly lê soos een wat dood is.”</vt:lpstr>
      <vt:lpstr>Slide 18</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HP</dc:creator>
  <cp:lastModifiedBy>HP</cp:lastModifiedBy>
  <cp:revision>1</cp:revision>
  <dcterms:created xsi:type="dcterms:W3CDTF">2018-09-07T07:01:48Z</dcterms:created>
  <dcterms:modified xsi:type="dcterms:W3CDTF">2018-09-07T07:07:02Z</dcterms:modified>
</cp:coreProperties>
</file>