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348" autoAdjust="0"/>
    <p:restoredTop sz="94660"/>
  </p:normalViewPr>
  <p:slideViewPr>
    <p:cSldViewPr>
      <p:cViewPr varScale="1">
        <p:scale>
          <a:sx n="106" d="100"/>
          <a:sy n="106" d="100"/>
        </p:scale>
        <p:origin x="-154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5C7D72-8E54-40DD-AEF6-2E466791EA2A}" type="datetimeFigureOut">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7F08E-171D-44C8-9CDF-6733F02DF91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5C7D72-8E54-40DD-AEF6-2E466791EA2A}" type="datetimeFigureOut">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7F08E-171D-44C8-9CDF-6733F02DF91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5C7D72-8E54-40DD-AEF6-2E466791EA2A}" type="datetimeFigureOut">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7F08E-171D-44C8-9CDF-6733F02DF91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5C7D72-8E54-40DD-AEF6-2E466791EA2A}" type="datetimeFigureOut">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7F08E-171D-44C8-9CDF-6733F02DF91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5C7D72-8E54-40DD-AEF6-2E466791EA2A}" type="datetimeFigureOut">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7F08E-171D-44C8-9CDF-6733F02DF91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5C7D72-8E54-40DD-AEF6-2E466791EA2A}" type="datetimeFigureOut">
              <a:rPr lang="en-US" smtClean="0"/>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7F08E-171D-44C8-9CDF-6733F02DF91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5C7D72-8E54-40DD-AEF6-2E466791EA2A}" type="datetimeFigureOut">
              <a:rPr lang="en-US" smtClean="0"/>
              <a:t>9/27/2018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57F08E-171D-44C8-9CDF-6733F02DF91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5C7D72-8E54-40DD-AEF6-2E466791EA2A}" type="datetimeFigureOut">
              <a:rPr lang="en-US" smtClean="0"/>
              <a:t>9/27/2018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57F08E-171D-44C8-9CDF-6733F02DF91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5C7D72-8E54-40DD-AEF6-2E466791EA2A}" type="datetimeFigureOut">
              <a:rPr lang="en-US" smtClean="0"/>
              <a:t>9/27/2018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57F08E-171D-44C8-9CDF-6733F02DF91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5C7D72-8E54-40DD-AEF6-2E466791EA2A}" type="datetimeFigureOut">
              <a:rPr lang="en-US" smtClean="0"/>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7F08E-171D-44C8-9CDF-6733F02DF91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5C7D72-8E54-40DD-AEF6-2E466791EA2A}" type="datetimeFigureOut">
              <a:rPr lang="en-US" smtClean="0"/>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7F08E-171D-44C8-9CDF-6733F02DF91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5C7D72-8E54-40DD-AEF6-2E466791EA2A}" type="datetimeFigureOut">
              <a:rPr lang="en-US" smtClean="0"/>
              <a:t>9/27/2018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7F08E-171D-44C8-9CDF-6733F02DF91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Baie sal onder my Naam kom en sê: ‘Ek is die Christus,’ en hulle sal baie mense mislei</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24:6-7</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Julle sal die rumoer van oorloë en gerugte van oorloë hoor. Pas op, moenie verskrik word nie. Dit moet kom, maar dit is nog nie die einde nie. Die een nasie sal teen die ander te staan kom en die een koninkryk teen die ander</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sal op baie plekke hongersnode en aardbewings wees. Al hierdie dinge is geboortepyne, die begin van die nuwe tyd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24:9</a:t>
            </a:r>
            <a:r>
              <a:rPr lang="af-ZA" i="1" dirty="0">
                <a:solidFill>
                  <a:srgbClr val="00B050"/>
                </a:solidFill>
              </a:rPr>
              <a:t>	</a:t>
            </a:r>
            <a:r>
              <a:rPr lang="af-ZA" i="1" dirty="0" smtClean="0"/>
              <a:t/>
            </a:r>
            <a:br>
              <a:rPr lang="af-ZA" i="1" dirty="0" smtClean="0"/>
            </a:br>
            <a:r>
              <a:rPr lang="af-ZA" i="1" dirty="0"/>
              <a:t/>
            </a:r>
            <a:br>
              <a:rPr lang="af-ZA" i="1" dirty="0"/>
            </a:br>
            <a:r>
              <a:rPr lang="af-ZA" i="1" dirty="0" smtClean="0"/>
              <a:t>“Die </a:t>
            </a:r>
            <a:r>
              <a:rPr lang="af-ZA" i="1" dirty="0"/>
              <a:t>mense sal julle oorlewer om mishandel te word, en hulle sal julle doodmaak. Julle sal deur al die nasies gehaat word omdat julle my Naam bely.”</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24:14</a:t>
            </a:r>
            <a:r>
              <a:rPr lang="af-ZA" i="1" dirty="0"/>
              <a:t>	</a:t>
            </a:r>
            <a:r>
              <a:rPr lang="af-ZA" i="1" dirty="0" smtClean="0"/>
              <a:t/>
            </a:r>
            <a:br>
              <a:rPr lang="af-ZA" i="1" dirty="0" smtClean="0"/>
            </a:br>
            <a:r>
              <a:rPr lang="af-ZA" i="1" dirty="0"/>
              <a:t/>
            </a:r>
            <a:br>
              <a:rPr lang="af-ZA" i="1" dirty="0"/>
            </a:br>
            <a:r>
              <a:rPr lang="af-ZA" i="1" dirty="0" smtClean="0"/>
              <a:t>“</a:t>
            </a:r>
            <a:r>
              <a:rPr lang="af-ZA" i="1" dirty="0"/>
              <a:t>En hierdie evangelie van die koninkryk sal in die hele wêreld verkondig word, sodat al die nasies die getuienis kan hoor. Eers dan sal die einde kom</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Mal. 4:5-6</a:t>
            </a:r>
            <a:r>
              <a:rPr lang="af-ZA" i="1" dirty="0"/>
              <a:t>	</a:t>
            </a:r>
            <a:r>
              <a:rPr lang="af-ZA" i="1" dirty="0" smtClean="0"/>
              <a:t/>
            </a:r>
            <a:br>
              <a:rPr lang="af-ZA" i="1" dirty="0" smtClean="0"/>
            </a:br>
            <a:r>
              <a:rPr lang="af-ZA" i="1" dirty="0"/>
              <a:t/>
            </a:r>
            <a:br>
              <a:rPr lang="af-ZA" i="1" dirty="0"/>
            </a:br>
            <a:r>
              <a:rPr lang="af-ZA" i="1" dirty="0" smtClean="0"/>
              <a:t>“</a:t>
            </a:r>
            <a:r>
              <a:rPr lang="af-ZA" i="1" dirty="0"/>
              <a:t>Ek gaan vir julle die profeet Elia stuur voordat die dag van die Here kom, die groot, die verskriklike dag. Elia sal vaders en kinders met mekaar versoen sodat Ek nie hoef te kom en die land heeltemal vernietig nie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Tess. 2:3-4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Die dag van die Here sal nie aanbreek voordat die laaste afvalligheid gekom het en die wettelose mens wat vir die verderf bestem is, sy verskyning gemaak het nie. Hy sal hom verset teen al wat God genoem word of wat as heilig vereer word, en hy sal hom bo hulle verhef</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  Joh. 2:18-19</a:t>
            </a:r>
            <a:r>
              <a:rPr lang="af-ZA" i="1" dirty="0"/>
              <a:t>	</a:t>
            </a:r>
            <a:r>
              <a:rPr lang="af-ZA" i="1" dirty="0" smtClean="0"/>
              <a:t/>
            </a:r>
            <a:br>
              <a:rPr lang="af-ZA" i="1" dirty="0" smtClean="0"/>
            </a:br>
            <a:r>
              <a:rPr lang="af-ZA" i="1" dirty="0" smtClean="0"/>
              <a:t>“</a:t>
            </a:r>
            <a:r>
              <a:rPr lang="af-ZA" i="1" dirty="0"/>
              <a:t>Kinders, dit is die laaste uur. Julle het gehoor dat daar 'n antichris kom; en daar is nou reeds baie antichriste. Daaruit weet ons dat dit die laaste uur is. Hulle het wel uit ons geledere voortgekom, maar niemand van hulle was ooit werklik een van ons nie, want as hulle werklik van ons was, sou hulle by ons </a:t>
            </a:r>
            <a:r>
              <a:rPr lang="af-ZA" i="1"/>
              <a:t>gebly </a:t>
            </a:r>
            <a:r>
              <a:rPr lang="af-ZA" i="1" smtClean="0"/>
              <a:t>het.”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42:2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Nou weet ek dat U tot alles in staat is</a:t>
            </a:r>
            <a:br>
              <a:rPr lang="af-ZA" i="1" dirty="0"/>
            </a:br>
            <a:r>
              <a:rPr lang="af-ZA" i="1" dirty="0"/>
              <a:t>en dat U kan uitvoer wat U besluit</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Jes. 2:10-12</a:t>
            </a:r>
            <a:r>
              <a:rPr lang="af-ZA" i="1" dirty="0"/>
              <a:t>	</a:t>
            </a:r>
            <a:r>
              <a:rPr lang="af-ZA" i="1" dirty="0" smtClean="0"/>
              <a:t/>
            </a:r>
            <a:br>
              <a:rPr lang="af-ZA" i="1" dirty="0" smtClean="0"/>
            </a:br>
            <a:r>
              <a:rPr lang="af-ZA" i="1" dirty="0" smtClean="0"/>
              <a:t/>
            </a:r>
            <a:br>
              <a:rPr lang="af-ZA" i="1" dirty="0" smtClean="0"/>
            </a:br>
            <a:r>
              <a:rPr lang="af-ZA" i="1" dirty="0" smtClean="0"/>
              <a:t>“</a:t>
            </a:r>
            <a:r>
              <a:rPr lang="af-ZA" i="1" dirty="0"/>
              <a:t>Vlug die rotse in, kruip weg in die grond vir die verskrikking wat van die Here kom en vir die glans van sy </a:t>
            </a:r>
            <a:r>
              <a:rPr lang="af-ZA" i="1" dirty="0" smtClean="0"/>
              <a:t>majesteit....Op </a:t>
            </a:r>
            <a:r>
              <a:rPr lang="af-ZA" i="1" dirty="0"/>
              <a:t>dié dag sal net die Here hoog wees. Die Here die Almagtige het 'n dag bepaal teen al wat trots en hoog is, teen alles, hoog en laag</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1:6-7</a:t>
            </a:r>
            <a:r>
              <a:rPr lang="af-ZA" i="1" dirty="0"/>
              <a:t>	</a:t>
            </a:r>
            <a:r>
              <a:rPr lang="af-ZA" i="1" dirty="0" smtClean="0"/>
              <a:t/>
            </a:r>
            <a:br>
              <a:rPr lang="af-ZA" i="1" dirty="0" smtClean="0"/>
            </a:br>
            <a:r>
              <a:rPr lang="af-ZA" i="1" dirty="0"/>
              <a:t/>
            </a:r>
            <a:br>
              <a:rPr lang="af-ZA" i="1" dirty="0"/>
            </a:br>
            <a:r>
              <a:rPr lang="af-ZA" i="1" dirty="0" smtClean="0"/>
              <a:t>“Here</a:t>
            </a:r>
            <a:r>
              <a:rPr lang="af-ZA" i="1" dirty="0"/>
              <a:t>, is dit nou die tyd dat U die koninkryk vir Israel weer gaan oprig?” Hy het hulle geantwoord: “Dit is nie vir julle om die tyd en omstandigheid te weet wat die Vader in sy eie mag bepaal het nie.”</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24:36</a:t>
            </a:r>
            <a:r>
              <a:rPr lang="af-ZA" i="1" dirty="0">
                <a:solidFill>
                  <a:srgbClr val="00B050"/>
                </a:solidFill>
              </a:rPr>
              <a:t>	</a:t>
            </a:r>
            <a:r>
              <a:rPr lang="af-ZA" i="1" dirty="0" smtClean="0"/>
              <a:t/>
            </a:r>
            <a:br>
              <a:rPr lang="af-ZA" i="1" dirty="0" smtClean="0"/>
            </a:br>
            <a:r>
              <a:rPr lang="af-ZA" i="1" dirty="0"/>
              <a:t/>
            </a:r>
            <a:br>
              <a:rPr lang="af-ZA" i="1" dirty="0"/>
            </a:br>
            <a:r>
              <a:rPr lang="af-ZA" i="1" dirty="0" smtClean="0"/>
              <a:t>“Maar </a:t>
            </a:r>
            <a:r>
              <a:rPr lang="af-ZA" i="1" dirty="0"/>
              <a:t>niemand weet wanneer daardie dag en uur kom nie, nie die engele in die hemel nie en ook nie die Seun nie. Net die Vader weet dit</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38</Words>
  <Application>Microsoft Office PowerPoint</Application>
  <PresentationFormat>On-screen Show (4:3)</PresentationFormat>
  <Paragraphs>12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Job. 42:2   “Nou weet ek dat U tot alles in staat is en dat U kan uitvoer wat U besluit.”</vt:lpstr>
      <vt:lpstr>Slide 3</vt:lpstr>
      <vt:lpstr>Jes. 2:10-12   “Vlug die rotse in, kruip weg in die grond vir die verskrikking wat van die Here kom en vir die glans van sy majesteit....Op dié dag sal net die Here hoog wees. Die Here die Almagtige het 'n dag bepaal teen al wat trots en hoog is, teen alles, hoog en laag,”</vt:lpstr>
      <vt:lpstr>Slide 5</vt:lpstr>
      <vt:lpstr>Hand. 1:6-7   “Here, is dit nou die tyd dat U die koninkryk vir Israel weer gaan oprig?” Hy het hulle geantwoord: “Dit is nie vir julle om die tyd en omstandigheid te weet wat die Vader in sy eie mag bepaal het nie.” </vt:lpstr>
      <vt:lpstr>Slide 7</vt:lpstr>
      <vt:lpstr>Matt. 24:36   “Maar niemand weet wanneer daardie dag en uur kom nie, nie die engele in die hemel nie en ook nie die Seun nie. Net die Vader weet dit.”</vt:lpstr>
      <vt:lpstr>Slide 9</vt:lpstr>
      <vt:lpstr>Matt. 24:5   “Baie sal onder my Naam kom en sê: ‘Ek is die Christus,’ en hulle sal baie mense mislei.”</vt:lpstr>
      <vt:lpstr>Matt. 24:6-7   “Julle sal die rumoer van oorloë en gerugte van oorloë hoor. Pas op, moenie verskrik word nie. Dit moet kom, maar dit is nog nie die einde nie. Die een nasie sal teen die ander te staan kom en die een koninkryk teen die ander;”</vt:lpstr>
      <vt:lpstr>Matt. 24:7   “daar sal op baie plekke hongersnode en aardbewings wees. Al hierdie dinge is geboortepyne, die begin van die nuwe tyd.”</vt:lpstr>
      <vt:lpstr>Matt. 24:9   “Die mense sal julle oorlewer om mishandel te word, en hulle sal julle doodmaak. Julle sal deur al die nasies gehaat word omdat julle my Naam bely.”</vt:lpstr>
      <vt:lpstr>Matt.  24:14   “En hierdie evangelie van die koninkryk sal in die hele wêreld verkondig word, sodat al die nasies die getuienis kan hoor. Eers dan sal die einde kom.”</vt:lpstr>
      <vt:lpstr>Mal. 4:5-6   “Ek gaan vir julle die profeet Elia stuur voordat die dag van die Here kom, die groot, die verskriklike dag. Elia sal vaders en kinders met mekaar versoen sodat Ek nie hoef te kom en die land heeltemal vernietig nie.”</vt:lpstr>
      <vt:lpstr>II Tess. 2:3-4   “Die dag van die Here sal nie aanbreek voordat die laaste afvalligheid gekom het en die wettelose mens wat vir die verderf bestem is, sy verskyning gemaak het nie. Hy sal hom verset teen al wat God genoem word of wat as heilig vereer word, en hy sal hom bo hulle verhef.”</vt:lpstr>
      <vt:lpstr>I  Joh. 2:18-19  “Kinders, dit is die laaste uur. Julle het gehoor dat daar 'n antichris kom; en daar is nou reeds baie antichriste. Daaruit weet ons dat dit die laaste uur is. Hulle het wel uit ons geledere voortgekom, maar niemand van hulle was ooit werklik een van ons nie, want as hulle werklik van ons was, sou hulle by ons gebly het.”</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2018-09-27T05:44:12Z</dcterms:created>
  <dcterms:modified xsi:type="dcterms:W3CDTF">2018-09-27T05:49:03Z</dcterms:modified>
</cp:coreProperties>
</file>