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124" autoAdjust="0"/>
    <p:restoredTop sz="94660"/>
  </p:normalViewPr>
  <p:slideViewPr>
    <p:cSldViewPr>
      <p:cViewPr varScale="1">
        <p:scale>
          <a:sx n="106" d="100"/>
          <a:sy n="106" d="100"/>
        </p:scale>
        <p:origin x="-150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7C09188-8AC4-4E68-AB66-C717CAF5D6FD}"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539C6B-370A-4C40-A8AC-0D3D540A47E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C09188-8AC4-4E68-AB66-C717CAF5D6FD}"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539C6B-370A-4C40-A8AC-0D3D540A47E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C09188-8AC4-4E68-AB66-C717CAF5D6FD}"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539C6B-370A-4C40-A8AC-0D3D540A47E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C09188-8AC4-4E68-AB66-C717CAF5D6FD}"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539C6B-370A-4C40-A8AC-0D3D540A47E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C09188-8AC4-4E68-AB66-C717CAF5D6FD}" type="datetimeFigureOut">
              <a:rPr lang="en-US" smtClean="0"/>
              <a:t>10/11/2018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539C6B-370A-4C40-A8AC-0D3D540A47E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7C09188-8AC4-4E68-AB66-C717CAF5D6FD}" type="datetimeFigureOut">
              <a:rPr lang="en-US" smtClean="0"/>
              <a:t>10/11/2018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539C6B-370A-4C40-A8AC-0D3D540A47E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7C09188-8AC4-4E68-AB66-C717CAF5D6FD}" type="datetimeFigureOut">
              <a:rPr lang="en-US" smtClean="0"/>
              <a:t>10/11/2018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539C6B-370A-4C40-A8AC-0D3D540A47E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C09188-8AC4-4E68-AB66-C717CAF5D6FD}" type="datetimeFigureOut">
              <a:rPr lang="en-US" smtClean="0"/>
              <a:t>10/11/2018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539C6B-370A-4C40-A8AC-0D3D540A47E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C09188-8AC4-4E68-AB66-C717CAF5D6FD}" type="datetimeFigureOut">
              <a:rPr lang="en-US" smtClean="0"/>
              <a:t>10/11/2018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539C6B-370A-4C40-A8AC-0D3D540A47E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C09188-8AC4-4E68-AB66-C717CAF5D6FD}" type="datetimeFigureOut">
              <a:rPr lang="en-US" smtClean="0"/>
              <a:t>10/11/2018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539C6B-370A-4C40-A8AC-0D3D540A47E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C09188-8AC4-4E68-AB66-C717CAF5D6FD}" type="datetimeFigureOut">
              <a:rPr lang="en-US" smtClean="0"/>
              <a:t>10/11/2018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539C6B-370A-4C40-A8AC-0D3D540A47E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C09188-8AC4-4E68-AB66-C717CAF5D6FD}" type="datetimeFigureOut">
              <a:rPr lang="en-US" smtClean="0"/>
              <a:t>10/11/2018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539C6B-370A-4C40-A8AC-0D3D540A47E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“To preach a sermon, I think, is not the hardest part; and yet what skill is necessary to make the truth plain; to convince the hearers, to let irresistible light in to their consciences, and to keep it there, and drive all home; to screw the truth into their minds, and work Christ into their affections;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to meet every objection, and clearly to resolve it; to drive sinners to stand, and make them see that there is no hope, but that they must unavoidably either be converted or condemned...This and a great deal more that should be done in every </a:t>
            </a:r>
            <a:r>
              <a:rPr lang="af-ZA" i="1" dirty="0" smtClean="0"/>
              <a:t>sermon.”</a:t>
            </a:r>
            <a:r>
              <a:rPr lang="en-US" dirty="0"/>
              <a:t/>
            </a:r>
            <a:br>
              <a:rPr lang="en-US" dirty="0"/>
            </a:br>
            <a:r>
              <a:rPr lang="en-US" dirty="0" smtClean="0"/>
              <a:t/>
            </a:r>
            <a:br>
              <a:rPr lang="en-US" dirty="0" smtClean="0"/>
            </a:br>
            <a:r>
              <a:rPr lang="en-US" dirty="0" smtClean="0"/>
              <a:t>						</a:t>
            </a:r>
            <a:r>
              <a:rPr lang="af-ZA" b="1" dirty="0" smtClean="0">
                <a:solidFill>
                  <a:srgbClr val="7030A0"/>
                </a:solidFill>
              </a:rPr>
              <a:t>Richard </a:t>
            </a:r>
            <a:r>
              <a:rPr lang="af-ZA" b="1" dirty="0">
                <a:solidFill>
                  <a:srgbClr val="7030A0"/>
                </a:solidFill>
              </a:rPr>
              <a:t>Baxter</a:t>
            </a:r>
            <a:endParaRPr lang="en-US" dirty="0">
              <a:solidFill>
                <a:srgbClr val="7030A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13:17</a:t>
            </a:r>
            <a:r>
              <a:rPr lang="af-ZA" b="1" dirty="0"/>
              <a:t>	</a:t>
            </a:r>
            <a:r>
              <a:rPr lang="af-ZA" b="1" dirty="0" smtClean="0"/>
              <a:t/>
            </a:r>
            <a:br>
              <a:rPr lang="af-ZA" b="1" dirty="0" smtClean="0"/>
            </a:br>
            <a:r>
              <a:rPr lang="af-ZA" b="1" dirty="0"/>
              <a:t/>
            </a:r>
            <a:br>
              <a:rPr lang="af-ZA" b="1" dirty="0"/>
            </a:br>
            <a:r>
              <a:rPr lang="af-ZA" i="1" dirty="0" smtClean="0"/>
              <a:t>“</a:t>
            </a:r>
            <a:r>
              <a:rPr lang="af-ZA" i="1" dirty="0"/>
              <a:t>Julle voorgangers hou wag oor julle lewe en moet aan God rekenskap gee. Wees gehoorsaam en onderdanig aan hulle, want dan sal hulle hulle werk met vreugde kan doen en nie kla nie; anders het dit vir julle geen nut nie</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4:11</a:t>
            </a:r>
            <a:r>
              <a:rPr lang="af-ZA" b="1" dirty="0"/>
              <a:t>	</a:t>
            </a:r>
            <a:r>
              <a:rPr lang="af-ZA" i="1" dirty="0"/>
              <a:t>	</a:t>
            </a:r>
            <a:r>
              <a:rPr lang="af-ZA" i="1" dirty="0" smtClean="0"/>
              <a:t/>
            </a:r>
            <a:br>
              <a:rPr lang="af-ZA" i="1" dirty="0" smtClean="0"/>
            </a:br>
            <a:r>
              <a:rPr lang="af-ZA" i="1" dirty="0"/>
              <a:t/>
            </a:r>
            <a:br>
              <a:rPr lang="af-ZA" i="1" dirty="0"/>
            </a:br>
            <a:r>
              <a:rPr lang="af-ZA" i="1" dirty="0" smtClean="0"/>
              <a:t>“</a:t>
            </a:r>
            <a:r>
              <a:rPr lang="af-ZA" i="1" dirty="0"/>
              <a:t>En dít is die “gawes” wat Hy “gegee het”: apostels, profete, evangeliste, en herders en leraars. Sy doel daarmee was om die gelowiges toe te rus vir hulle diens en vir die opbou van die liggaam van Christus</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3:2-7</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smtClean="0"/>
              <a:t/>
            </a:r>
            <a:br>
              <a:rPr lang="af-ZA" i="1" dirty="0" smtClean="0"/>
            </a:br>
            <a:r>
              <a:rPr lang="af-ZA" i="1" dirty="0" smtClean="0"/>
              <a:t>“</a:t>
            </a:r>
            <a:r>
              <a:rPr lang="af-ZA" i="1" dirty="0"/>
              <a:t>'n Ouderling moet onberispelik wees, getrou aan sy vrou, nugter, verstandig, beskaaf, gasvry en bekwaam om te onderrig; hy moenie aan drank verslaaf of 'n rusiemaker wees nie, maar inskiklik, vredeliewend en nie geldgierig nie.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Hy moet sy eie huisgesin goed kan beheer en in alle opsigte op waardige wyse gesag oor sy kinders kan uitoefen. Immers, as iemand nie weet om sy eie huisgesin te beheer nie, hoe kan hy dan die sorg vir die gemeente van God op hom neem?</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Hy moet ook nie iemand wees wat maar onlangs tot geloof gekom het nie. So iemand kan verwaand word, en in die oordeel kom waarin die duiwel hom laat beland. Ook by die mense buite die gemeente moet hy as 'n goeie man bekend staan, sodat daar nie praatjies oor hom ontstaan en hy in 'n strik van die duiwel val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Tit. 1:9	</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Hy moet vashou aan die betroubare woord waarin hy onderrig is. Dan sal hy in staat wees om ander met die gesonde leer aan te moedig en die argumente van teenstanders te weerlê</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4:2</a:t>
            </a:r>
            <a:r>
              <a:rPr lang="af-ZA" i="1" dirty="0"/>
              <a:t>	</a:t>
            </a:r>
            <a:r>
              <a:rPr lang="af-ZA" i="1" dirty="0" smtClean="0"/>
              <a:t/>
            </a:r>
            <a:br>
              <a:rPr lang="af-ZA" i="1" dirty="0" smtClean="0"/>
            </a:br>
            <a:r>
              <a:rPr lang="af-ZA" i="1" dirty="0"/>
              <a:t/>
            </a:r>
            <a:br>
              <a:rPr lang="af-ZA" i="1" dirty="0"/>
            </a:br>
            <a:r>
              <a:rPr lang="af-ZA" i="1" dirty="0" smtClean="0"/>
              <a:t>“...verkondig </a:t>
            </a:r>
            <a:r>
              <a:rPr lang="af-ZA" i="1" dirty="0"/>
              <a:t>die woord; hou daarmee vol, tydig en ontydig; weerlê, bestraf, bemoedig deur met alle geduld onderrig te gee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254</Words>
  <Application>Microsoft Office PowerPoint</Application>
  <PresentationFormat>On-screen Show (4:3)</PresentationFormat>
  <Paragraphs>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Ef. 4:11    “En dít is die “gawes” wat Hy “gegee het”: apostels, profete, evangeliste, en herders en leraars. Sy doel daarmee was om die gelowiges toe te rus vir hulle diens en vir die opbou van die liggaam van Christus.”</vt:lpstr>
      <vt:lpstr>I Tim. 3:2-7   “'n Ouderling moet onberispelik wees, getrou aan sy vrou, nugter, verstandig, beskaaf, gasvry en bekwaam om te onderrig; hy moenie aan drank verslaaf of 'n rusiemaker wees nie, maar inskiklik, vredeliewend en nie geldgierig nie. </vt:lpstr>
      <vt:lpstr>Hy moet sy eie huisgesin goed kan beheer en in alle opsigte op waardige wyse gesag oor sy kinders kan uitoefen. Immers, as iemand nie weet om sy eie huisgesin te beheer nie, hoe kan hy dan die sorg vir die gemeente van God op hom neem?</vt:lpstr>
      <vt:lpstr>Hy moet ook nie iemand wees wat maar onlangs tot geloof gekom het nie. So iemand kan verwaand word, en in die oordeel kom waarin die duiwel hom laat beland. Ook by die mense buite die gemeente moet hy as 'n goeie man bekend staan, sodat daar nie praatjies oor hom ontstaan en hy in 'n strik van die duiwel val nie.”</vt:lpstr>
      <vt:lpstr>Tit. 1:9    “Hy moet vashou aan die betroubare woord waarin hy onderrig is. Dan sal hy in staat wees om ander met die gesonde leer aan te moedig en die argumente van teenstanders te weerlê.”</vt:lpstr>
      <vt:lpstr>Slide 7</vt:lpstr>
      <vt:lpstr>II Tim. 4:2   “...verkondig die woord; hou daarmee vol, tydig en ontydig; weerlê, bestraf, bemoedig deur met alle geduld onderrig te gee,</vt:lpstr>
      <vt:lpstr>Slide 9</vt:lpstr>
      <vt:lpstr>“To preach a sermon, I think, is not the hardest part; and yet what skill is necessary to make the truth plain; to convince the hearers, to let irresistible light in to their consciences, and to keep it there, and drive all home; to screw the truth into their minds, and work Christ into their affections; </vt:lpstr>
      <vt:lpstr>to meet every objection, and clearly to resolve it; to drive sinners to stand, and make them see that there is no hope, but that they must unavoidably either be converted or condemned...This and a great deal more that should be done in every sermon.”        Richard Baxter</vt:lpstr>
      <vt:lpstr>Slide 12</vt:lpstr>
      <vt:lpstr>Hebr. 13:17   “Julle voorgangers hou wag oor julle lewe en moet aan God rekenskap gee. Wees gehoorsaam en onderdanig aan hulle, want dan sal hulle hulle werk met vreugde kan doen en nie kla nie; anders het dit vir julle geen nut nie.</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2018-10-11T06:23:46Z</dcterms:created>
  <dcterms:modified xsi:type="dcterms:W3CDTF">2018-10-11T06:30:24Z</dcterms:modified>
</cp:coreProperties>
</file>